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5"/>
    <p:sldMasterId id="2147483673" r:id="rId6"/>
  </p:sldMasterIdLst>
  <p:notesMasterIdLst>
    <p:notesMasterId r:id="rId39"/>
  </p:notesMasterIdLst>
  <p:handoutMasterIdLst>
    <p:handoutMasterId r:id="rId40"/>
  </p:handoutMasterIdLst>
  <p:sldIdLst>
    <p:sldId id="257" r:id="rId7"/>
    <p:sldId id="2134803741" r:id="rId8"/>
    <p:sldId id="2134803697" r:id="rId9"/>
    <p:sldId id="2134803764" r:id="rId10"/>
    <p:sldId id="2134803699" r:id="rId11"/>
    <p:sldId id="2134803763" r:id="rId12"/>
    <p:sldId id="2134803706" r:id="rId13"/>
    <p:sldId id="2134803704" r:id="rId14"/>
    <p:sldId id="2134803705" r:id="rId15"/>
    <p:sldId id="2134803732" r:id="rId16"/>
    <p:sldId id="2134803733" r:id="rId17"/>
    <p:sldId id="2134803734" r:id="rId18"/>
    <p:sldId id="2134803708" r:id="rId19"/>
    <p:sldId id="2134803707" r:id="rId20"/>
    <p:sldId id="2134803723" r:id="rId21"/>
    <p:sldId id="2134803726" r:id="rId22"/>
    <p:sldId id="2134803727" r:id="rId23"/>
    <p:sldId id="2134803742" r:id="rId24"/>
    <p:sldId id="2134803743" r:id="rId25"/>
    <p:sldId id="2134803744" r:id="rId26"/>
    <p:sldId id="2134803745" r:id="rId27"/>
    <p:sldId id="2134803756" r:id="rId28"/>
    <p:sldId id="2134803703" r:id="rId29"/>
    <p:sldId id="2134803701" r:id="rId30"/>
    <p:sldId id="2134803702" r:id="rId31"/>
    <p:sldId id="2134803757" r:id="rId32"/>
    <p:sldId id="2134803758" r:id="rId33"/>
    <p:sldId id="2134803759" r:id="rId34"/>
    <p:sldId id="2134803760" r:id="rId35"/>
    <p:sldId id="2134803761" r:id="rId36"/>
    <p:sldId id="2134803762" r:id="rId37"/>
    <p:sldId id="2134803753" r:id="rId38"/>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E98019-633E-AC6E-DC51-EAE7F10943A9}" name="Branka Scarff" initials="BS" userId="S::branka.scarff@dwer.wa.gov.au::5daab907-0108-4c1d-ac1a-37cc25b5196f" providerId="AD"/>
  <p188:author id="{1249BC53-84D5-8675-DCA0-07C98359254E}" name="Craig Jackson" initials="CJ" userId="S::craig.jackson@dwer.wa.gov.au::b48b098a-984a-4dd4-9f5f-fd3a10a901a6" providerId="AD"/>
  <p188:author id="{88A4AE8F-AFAF-78AB-987A-74165B8C01A7}" name="Darren O'Malley" initials="DO" userId="S::darren.omalley@dwer.wa.gov.au::6912b6c5-16e9-4eac-99b1-488e7cd5a2a0" providerId="AD"/>
  <p188:author id="{3B8E0090-CF24-0E2D-1511-CB338B2CED9A}" name="Michelle Porter" initials="MP" userId="S::michelle.porter@dwer.wa.gov.au::52a816a2-13c2-4944-a548-9dc23e81033e" providerId="AD"/>
  <p188:author id="{A5B1109F-077F-0AE8-BA4F-BC8847A62598}" name="Kristie Archer" initials="KA" userId="Kristie Archer" providerId="None"/>
  <p188:author id="{F76F80B9-A1C4-517B-C0E0-39172D720011}" name="Ahmed Shousha" initials="AS" userId="S::ahmed.shousha@dwer.wa.gov.au::5fe231b9-41d6-48eb-950a-96266d203094" providerId="AD"/>
  <p188:author id="{0E518DC1-8677-487F-105C-55BBCA2B1D77}" name="Laurel Smith" initials="LS" userId="S::laurel.smith@dwer.wa.gov.au::16f46cbc-db8d-4749-97c1-1c9f382ef375" providerId="AD"/>
  <p188:author id="{BA72A0ED-BD75-EB34-F62B-852BD51219B3}" name="Deborah Rohan" initials="DR" userId="S::deborah.rohan@dwer.wa.gov.au::b8dfa8d0-d581-4ec9-ad74-02ea4953f9e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na Kiss-Gyorgy" initials="AK" lastIdx="1" clrIdx="0">
    <p:extLst>
      <p:ext uri="{19B8F6BF-5375-455C-9EA6-DF929625EA0E}">
        <p15:presenceInfo xmlns:p15="http://schemas.microsoft.com/office/powerpoint/2012/main" userId="S::anna.kiss-gyorgy@dwer.wa.gov.au::8f88dac3-81b3-4644-ac27-a3a21b70ea2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76790"/>
    <a:srgbClr val="0BA9B1"/>
    <a:srgbClr val="2D2F32"/>
    <a:srgbClr val="043E41"/>
    <a:srgbClr val="202F4A"/>
    <a:srgbClr val="59827D"/>
    <a:srgbClr val="AB6964"/>
    <a:srgbClr val="67C6BB"/>
    <a:srgbClr val="4D9A6E"/>
    <a:srgbClr val="F0CC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EFF52B-9298-489C-9C6B-6935FC5C370A}" v="1" dt="2025-01-14T06:12:13.2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113" d="100"/>
          <a:sy n="113" d="100"/>
        </p:scale>
        <p:origin x="47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DEAB241-4712-EDA0-C34C-1D85F2FD5A6E}"/>
              </a:ext>
            </a:extLst>
          </p:cNvPr>
          <p:cNvSpPr>
            <a:spLocks noGrp="1"/>
          </p:cNvSpPr>
          <p:nvPr>
            <p:ph type="hdr" sz="quarter"/>
          </p:nvPr>
        </p:nvSpPr>
        <p:spPr>
          <a:xfrm>
            <a:off x="0" y="0"/>
            <a:ext cx="3170717" cy="48059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82A26ED2-88D7-6E7C-DE61-DD80FE981340}"/>
              </a:ext>
            </a:extLst>
          </p:cNvPr>
          <p:cNvSpPr>
            <a:spLocks noGrp="1"/>
          </p:cNvSpPr>
          <p:nvPr>
            <p:ph type="dt" sz="quarter" idx="1"/>
          </p:nvPr>
        </p:nvSpPr>
        <p:spPr>
          <a:xfrm>
            <a:off x="4142775" y="0"/>
            <a:ext cx="3170717" cy="480598"/>
          </a:xfrm>
          <a:prstGeom prst="rect">
            <a:avLst/>
          </a:prstGeom>
        </p:spPr>
        <p:txBody>
          <a:bodyPr vert="horz" lIns="91440" tIns="45720" rIns="91440" bIns="45720" rtlCol="0"/>
          <a:lstStyle>
            <a:lvl1pPr algn="r">
              <a:defRPr sz="1200"/>
            </a:lvl1pPr>
          </a:lstStyle>
          <a:p>
            <a:fld id="{2CA50145-2C61-4C81-BCDE-CD4A8FEA1576}" type="datetimeFigureOut">
              <a:rPr lang="en-AU" smtClean="0"/>
              <a:t>14/01/2025</a:t>
            </a:fld>
            <a:endParaRPr lang="en-AU"/>
          </a:p>
        </p:txBody>
      </p:sp>
      <p:sp>
        <p:nvSpPr>
          <p:cNvPr id="4" name="Footer Placeholder 3">
            <a:extLst>
              <a:ext uri="{FF2B5EF4-FFF2-40B4-BE49-F238E27FC236}">
                <a16:creationId xmlns:a16="http://schemas.microsoft.com/office/drawing/2014/main" id="{87B4624E-6E4F-A372-F6E1-FA24DC850F01}"/>
              </a:ext>
            </a:extLst>
          </p:cNvPr>
          <p:cNvSpPr>
            <a:spLocks noGrp="1"/>
          </p:cNvSpPr>
          <p:nvPr>
            <p:ph type="ftr" sz="quarter" idx="2"/>
          </p:nvPr>
        </p:nvSpPr>
        <p:spPr>
          <a:xfrm>
            <a:off x="0" y="9120602"/>
            <a:ext cx="3170717" cy="48059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8004BAE2-14FD-5B63-4B60-B100A9717F2B}"/>
              </a:ext>
            </a:extLst>
          </p:cNvPr>
          <p:cNvSpPr>
            <a:spLocks noGrp="1"/>
          </p:cNvSpPr>
          <p:nvPr>
            <p:ph type="sldNum" sz="quarter" idx="3"/>
          </p:nvPr>
        </p:nvSpPr>
        <p:spPr>
          <a:xfrm>
            <a:off x="4142775" y="9120602"/>
            <a:ext cx="3170717" cy="480598"/>
          </a:xfrm>
          <a:prstGeom prst="rect">
            <a:avLst/>
          </a:prstGeom>
        </p:spPr>
        <p:txBody>
          <a:bodyPr vert="horz" lIns="91440" tIns="45720" rIns="91440" bIns="45720" rtlCol="0" anchor="b"/>
          <a:lstStyle>
            <a:lvl1pPr algn="r">
              <a:defRPr sz="1200"/>
            </a:lvl1pPr>
          </a:lstStyle>
          <a:p>
            <a:fld id="{5A9D2F3E-D104-494E-B75E-E7E64CC9B596}" type="slidenum">
              <a:rPr lang="en-AU" smtClean="0"/>
              <a:t>‹#›</a:t>
            </a:fld>
            <a:endParaRPr lang="en-AU"/>
          </a:p>
        </p:txBody>
      </p:sp>
    </p:spTree>
    <p:extLst>
      <p:ext uri="{BB962C8B-B14F-4D97-AF65-F5344CB8AC3E}">
        <p14:creationId xmlns:p14="http://schemas.microsoft.com/office/powerpoint/2010/main" val="22458568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4143588" y="0"/>
            <a:ext cx="3169920" cy="481728"/>
          </a:xfrm>
          <a:prstGeom prst="rect">
            <a:avLst/>
          </a:prstGeom>
        </p:spPr>
        <p:txBody>
          <a:bodyPr vert="horz" lIns="91440" tIns="45720" rIns="91440" bIns="45720" rtlCol="0"/>
          <a:lstStyle>
            <a:lvl1pPr algn="r">
              <a:defRPr sz="1200"/>
            </a:lvl1pPr>
          </a:lstStyle>
          <a:p>
            <a:fld id="{0D6DD973-0ABC-48F8-8634-AFEE682AEE5E}" type="datetimeFigureOut">
              <a:rPr lang="en-AU" smtClean="0"/>
              <a:t>14/01/2025</a:t>
            </a:fld>
            <a:endParaRPr lang="en-AU"/>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4143588" y="9119475"/>
            <a:ext cx="3169920" cy="481727"/>
          </a:xfrm>
          <a:prstGeom prst="rect">
            <a:avLst/>
          </a:prstGeom>
        </p:spPr>
        <p:txBody>
          <a:bodyPr vert="horz" lIns="91440" tIns="45720" rIns="91440" bIns="45720" rtlCol="0" anchor="b"/>
          <a:lstStyle>
            <a:lvl1pPr algn="r">
              <a:defRPr sz="1200"/>
            </a:lvl1pPr>
          </a:lstStyle>
          <a:p>
            <a:fld id="{7663E811-E103-4DDB-A2C5-C5E96F55BBF3}" type="slidenum">
              <a:rPr lang="en-AU" smtClean="0"/>
              <a:t>‹#›</a:t>
            </a:fld>
            <a:endParaRPr lang="en-AU"/>
          </a:p>
        </p:txBody>
      </p:sp>
    </p:spTree>
    <p:extLst>
      <p:ext uri="{BB962C8B-B14F-4D97-AF65-F5344CB8AC3E}">
        <p14:creationId xmlns:p14="http://schemas.microsoft.com/office/powerpoint/2010/main" val="396636004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21204425-6585-57F2-D094-A56FD66717CB}"/>
              </a:ext>
            </a:extLst>
          </p:cNvPr>
          <p:cNvSpPr>
            <a:spLocks noGrp="1"/>
          </p:cNvSpPr>
          <p:nvPr>
            <p:ph type="sldNum" sz="quarter" idx="5"/>
          </p:nvPr>
        </p:nvSpPr>
        <p:spPr/>
        <p:txBody>
          <a:bodyPr/>
          <a:lstStyle/>
          <a:p>
            <a:fld id="{7663E811-E103-4DDB-A2C5-C5E96F55BBF3}" type="slidenum">
              <a:rPr lang="en-AU" smtClean="0"/>
              <a:t>2</a:t>
            </a:fld>
            <a:endParaRPr lang="en-AU"/>
          </a:p>
        </p:txBody>
      </p:sp>
    </p:spTree>
    <p:extLst>
      <p:ext uri="{BB962C8B-B14F-4D97-AF65-F5344CB8AC3E}">
        <p14:creationId xmlns:p14="http://schemas.microsoft.com/office/powerpoint/2010/main" val="2026218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6050A79C-722A-567F-9D56-D545CB859A35}"/>
              </a:ext>
            </a:extLst>
          </p:cNvPr>
          <p:cNvSpPr>
            <a:spLocks noGrp="1"/>
          </p:cNvSpPr>
          <p:nvPr>
            <p:ph type="sldNum" sz="quarter" idx="5"/>
          </p:nvPr>
        </p:nvSpPr>
        <p:spPr/>
        <p:txBody>
          <a:bodyPr/>
          <a:lstStyle/>
          <a:p>
            <a:fld id="{7663E811-E103-4DDB-A2C5-C5E96F55BBF3}" type="slidenum">
              <a:rPr lang="en-AU" smtClean="0"/>
              <a:t>12</a:t>
            </a:fld>
            <a:endParaRPr lang="en-AU"/>
          </a:p>
        </p:txBody>
      </p:sp>
    </p:spTree>
    <p:extLst>
      <p:ext uri="{BB962C8B-B14F-4D97-AF65-F5344CB8AC3E}">
        <p14:creationId xmlns:p14="http://schemas.microsoft.com/office/powerpoint/2010/main" val="1006825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BB62D0AE-06A7-B299-46D0-26D520C1D7F1}"/>
              </a:ext>
            </a:extLst>
          </p:cNvPr>
          <p:cNvSpPr>
            <a:spLocks noGrp="1"/>
          </p:cNvSpPr>
          <p:nvPr>
            <p:ph type="sldNum" sz="quarter" idx="5"/>
          </p:nvPr>
        </p:nvSpPr>
        <p:spPr/>
        <p:txBody>
          <a:bodyPr/>
          <a:lstStyle/>
          <a:p>
            <a:fld id="{7663E811-E103-4DDB-A2C5-C5E96F55BBF3}" type="slidenum">
              <a:rPr lang="en-AU" smtClean="0"/>
              <a:t>13</a:t>
            </a:fld>
            <a:endParaRPr lang="en-AU"/>
          </a:p>
        </p:txBody>
      </p:sp>
    </p:spTree>
    <p:extLst>
      <p:ext uri="{BB962C8B-B14F-4D97-AF65-F5344CB8AC3E}">
        <p14:creationId xmlns:p14="http://schemas.microsoft.com/office/powerpoint/2010/main" val="1301137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6DB29FAE-8660-2F42-3213-208EE59C261A}"/>
              </a:ext>
            </a:extLst>
          </p:cNvPr>
          <p:cNvSpPr>
            <a:spLocks noGrp="1"/>
          </p:cNvSpPr>
          <p:nvPr>
            <p:ph type="sldNum" sz="quarter" idx="5"/>
          </p:nvPr>
        </p:nvSpPr>
        <p:spPr/>
        <p:txBody>
          <a:bodyPr/>
          <a:lstStyle/>
          <a:p>
            <a:fld id="{7663E811-E103-4DDB-A2C5-C5E96F55BBF3}" type="slidenum">
              <a:rPr lang="en-AU" smtClean="0"/>
              <a:t>14</a:t>
            </a:fld>
            <a:endParaRPr lang="en-AU"/>
          </a:p>
        </p:txBody>
      </p:sp>
    </p:spTree>
    <p:extLst>
      <p:ext uri="{BB962C8B-B14F-4D97-AF65-F5344CB8AC3E}">
        <p14:creationId xmlns:p14="http://schemas.microsoft.com/office/powerpoint/2010/main" val="2729671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7A207287-E65F-AAE0-2C7E-929EA2D839C5}"/>
              </a:ext>
            </a:extLst>
          </p:cNvPr>
          <p:cNvSpPr>
            <a:spLocks noGrp="1"/>
          </p:cNvSpPr>
          <p:nvPr>
            <p:ph type="sldNum" sz="quarter" idx="5"/>
          </p:nvPr>
        </p:nvSpPr>
        <p:spPr/>
        <p:txBody>
          <a:bodyPr/>
          <a:lstStyle/>
          <a:p>
            <a:fld id="{7663E811-E103-4DDB-A2C5-C5E96F55BBF3}" type="slidenum">
              <a:rPr lang="en-AU" smtClean="0"/>
              <a:t>16</a:t>
            </a:fld>
            <a:endParaRPr lang="en-AU"/>
          </a:p>
        </p:txBody>
      </p:sp>
    </p:spTree>
    <p:extLst>
      <p:ext uri="{BB962C8B-B14F-4D97-AF65-F5344CB8AC3E}">
        <p14:creationId xmlns:p14="http://schemas.microsoft.com/office/powerpoint/2010/main" val="362787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EBC5908F-072B-E424-E6CA-E9E4A68D7889}"/>
              </a:ext>
            </a:extLst>
          </p:cNvPr>
          <p:cNvSpPr>
            <a:spLocks noGrp="1"/>
          </p:cNvSpPr>
          <p:nvPr>
            <p:ph type="sldNum" sz="quarter" idx="5"/>
          </p:nvPr>
        </p:nvSpPr>
        <p:spPr/>
        <p:txBody>
          <a:bodyPr/>
          <a:lstStyle/>
          <a:p>
            <a:fld id="{7663E811-E103-4DDB-A2C5-C5E96F55BBF3}" type="slidenum">
              <a:rPr lang="en-AU" smtClean="0"/>
              <a:t>17</a:t>
            </a:fld>
            <a:endParaRPr lang="en-AU"/>
          </a:p>
        </p:txBody>
      </p:sp>
    </p:spTree>
    <p:extLst>
      <p:ext uri="{BB962C8B-B14F-4D97-AF65-F5344CB8AC3E}">
        <p14:creationId xmlns:p14="http://schemas.microsoft.com/office/powerpoint/2010/main" val="2424017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CCA6FB84-1363-B4DB-7BFC-344F01ED0550}"/>
              </a:ext>
            </a:extLst>
          </p:cNvPr>
          <p:cNvSpPr>
            <a:spLocks noGrp="1"/>
          </p:cNvSpPr>
          <p:nvPr>
            <p:ph type="sldNum" sz="quarter" idx="5"/>
          </p:nvPr>
        </p:nvSpPr>
        <p:spPr/>
        <p:txBody>
          <a:bodyPr/>
          <a:lstStyle/>
          <a:p>
            <a:fld id="{7663E811-E103-4DDB-A2C5-C5E96F55BBF3}" type="slidenum">
              <a:rPr lang="en-AU" smtClean="0"/>
              <a:t>18</a:t>
            </a:fld>
            <a:endParaRPr lang="en-AU"/>
          </a:p>
        </p:txBody>
      </p:sp>
    </p:spTree>
    <p:extLst>
      <p:ext uri="{BB962C8B-B14F-4D97-AF65-F5344CB8AC3E}">
        <p14:creationId xmlns:p14="http://schemas.microsoft.com/office/powerpoint/2010/main" val="29691684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45ACC860-FBDD-E2C7-6F67-0F9617C3F227}"/>
              </a:ext>
            </a:extLst>
          </p:cNvPr>
          <p:cNvSpPr>
            <a:spLocks noGrp="1"/>
          </p:cNvSpPr>
          <p:nvPr>
            <p:ph type="sldNum" sz="quarter" idx="5"/>
          </p:nvPr>
        </p:nvSpPr>
        <p:spPr/>
        <p:txBody>
          <a:bodyPr/>
          <a:lstStyle/>
          <a:p>
            <a:fld id="{7663E811-E103-4DDB-A2C5-C5E96F55BBF3}" type="slidenum">
              <a:rPr lang="en-AU" smtClean="0"/>
              <a:t>19</a:t>
            </a:fld>
            <a:endParaRPr lang="en-AU"/>
          </a:p>
        </p:txBody>
      </p:sp>
    </p:spTree>
    <p:extLst>
      <p:ext uri="{BB962C8B-B14F-4D97-AF65-F5344CB8AC3E}">
        <p14:creationId xmlns:p14="http://schemas.microsoft.com/office/powerpoint/2010/main" val="5595561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F3D408D9-EC51-CAA9-23F3-D1F8B8B19D79}"/>
              </a:ext>
            </a:extLst>
          </p:cNvPr>
          <p:cNvSpPr>
            <a:spLocks noGrp="1"/>
          </p:cNvSpPr>
          <p:nvPr>
            <p:ph type="sldNum" sz="quarter" idx="5"/>
          </p:nvPr>
        </p:nvSpPr>
        <p:spPr/>
        <p:txBody>
          <a:bodyPr/>
          <a:lstStyle/>
          <a:p>
            <a:fld id="{7663E811-E103-4DDB-A2C5-C5E96F55BBF3}" type="slidenum">
              <a:rPr lang="en-AU" smtClean="0"/>
              <a:t>20</a:t>
            </a:fld>
            <a:endParaRPr lang="en-AU"/>
          </a:p>
        </p:txBody>
      </p:sp>
    </p:spTree>
    <p:extLst>
      <p:ext uri="{BB962C8B-B14F-4D97-AF65-F5344CB8AC3E}">
        <p14:creationId xmlns:p14="http://schemas.microsoft.com/office/powerpoint/2010/main" val="1824276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3B986CFE-00AE-3E13-5DC0-C389BCCA1495}"/>
              </a:ext>
            </a:extLst>
          </p:cNvPr>
          <p:cNvSpPr>
            <a:spLocks noGrp="1"/>
          </p:cNvSpPr>
          <p:nvPr>
            <p:ph type="sldNum" sz="quarter" idx="5"/>
          </p:nvPr>
        </p:nvSpPr>
        <p:spPr/>
        <p:txBody>
          <a:bodyPr/>
          <a:lstStyle/>
          <a:p>
            <a:fld id="{7663E811-E103-4DDB-A2C5-C5E96F55BBF3}" type="slidenum">
              <a:rPr lang="en-AU" smtClean="0"/>
              <a:t>21</a:t>
            </a:fld>
            <a:endParaRPr lang="en-AU"/>
          </a:p>
        </p:txBody>
      </p:sp>
    </p:spTree>
    <p:extLst>
      <p:ext uri="{BB962C8B-B14F-4D97-AF65-F5344CB8AC3E}">
        <p14:creationId xmlns:p14="http://schemas.microsoft.com/office/powerpoint/2010/main" val="2140961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440E1C03-7BDC-39EA-DB4B-CDF38E29E210}"/>
              </a:ext>
            </a:extLst>
          </p:cNvPr>
          <p:cNvSpPr>
            <a:spLocks noGrp="1"/>
          </p:cNvSpPr>
          <p:nvPr>
            <p:ph type="sldNum" sz="quarter" idx="5"/>
          </p:nvPr>
        </p:nvSpPr>
        <p:spPr/>
        <p:txBody>
          <a:bodyPr/>
          <a:lstStyle/>
          <a:p>
            <a:fld id="{7663E811-E103-4DDB-A2C5-C5E96F55BBF3}" type="slidenum">
              <a:rPr lang="en-AU" smtClean="0"/>
              <a:t>22</a:t>
            </a:fld>
            <a:endParaRPr lang="en-AU"/>
          </a:p>
        </p:txBody>
      </p:sp>
    </p:spTree>
    <p:extLst>
      <p:ext uri="{BB962C8B-B14F-4D97-AF65-F5344CB8AC3E}">
        <p14:creationId xmlns:p14="http://schemas.microsoft.com/office/powerpoint/2010/main" val="539641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41784023-816D-72F6-0D6E-89E139579A1A}"/>
              </a:ext>
            </a:extLst>
          </p:cNvPr>
          <p:cNvSpPr>
            <a:spLocks noGrp="1"/>
          </p:cNvSpPr>
          <p:nvPr>
            <p:ph type="sldNum" sz="quarter" idx="5"/>
          </p:nvPr>
        </p:nvSpPr>
        <p:spPr/>
        <p:txBody>
          <a:bodyPr/>
          <a:lstStyle/>
          <a:p>
            <a:fld id="{7663E811-E103-4DDB-A2C5-C5E96F55BBF3}" type="slidenum">
              <a:rPr lang="en-AU" smtClean="0"/>
              <a:t>3</a:t>
            </a:fld>
            <a:endParaRPr lang="en-AU"/>
          </a:p>
        </p:txBody>
      </p:sp>
    </p:spTree>
    <p:extLst>
      <p:ext uri="{BB962C8B-B14F-4D97-AF65-F5344CB8AC3E}">
        <p14:creationId xmlns:p14="http://schemas.microsoft.com/office/powerpoint/2010/main" val="25383160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0FF3B7BD-8556-A560-F2D4-E9EDB833DD94}"/>
              </a:ext>
            </a:extLst>
          </p:cNvPr>
          <p:cNvSpPr>
            <a:spLocks noGrp="1"/>
          </p:cNvSpPr>
          <p:nvPr>
            <p:ph type="sldNum" sz="quarter" idx="5"/>
          </p:nvPr>
        </p:nvSpPr>
        <p:spPr/>
        <p:txBody>
          <a:bodyPr/>
          <a:lstStyle/>
          <a:p>
            <a:fld id="{7663E811-E103-4DDB-A2C5-C5E96F55BBF3}" type="slidenum">
              <a:rPr lang="en-AU" smtClean="0"/>
              <a:t>23</a:t>
            </a:fld>
            <a:endParaRPr lang="en-AU"/>
          </a:p>
        </p:txBody>
      </p:sp>
    </p:spTree>
    <p:extLst>
      <p:ext uri="{BB962C8B-B14F-4D97-AF65-F5344CB8AC3E}">
        <p14:creationId xmlns:p14="http://schemas.microsoft.com/office/powerpoint/2010/main" val="39318545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E0482335-D251-4F9E-7F9B-368EE707ABC9}"/>
              </a:ext>
            </a:extLst>
          </p:cNvPr>
          <p:cNvSpPr>
            <a:spLocks noGrp="1"/>
          </p:cNvSpPr>
          <p:nvPr>
            <p:ph type="sldNum" sz="quarter" idx="5"/>
          </p:nvPr>
        </p:nvSpPr>
        <p:spPr/>
        <p:txBody>
          <a:bodyPr/>
          <a:lstStyle/>
          <a:p>
            <a:fld id="{7663E811-E103-4DDB-A2C5-C5E96F55BBF3}" type="slidenum">
              <a:rPr lang="en-AU" smtClean="0"/>
              <a:t>24</a:t>
            </a:fld>
            <a:endParaRPr lang="en-AU"/>
          </a:p>
        </p:txBody>
      </p:sp>
    </p:spTree>
    <p:extLst>
      <p:ext uri="{BB962C8B-B14F-4D97-AF65-F5344CB8AC3E}">
        <p14:creationId xmlns:p14="http://schemas.microsoft.com/office/powerpoint/2010/main" val="4006045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AAEC07F5-273C-D54F-3347-6C0D3FE95FF4}"/>
              </a:ext>
            </a:extLst>
          </p:cNvPr>
          <p:cNvSpPr>
            <a:spLocks noGrp="1"/>
          </p:cNvSpPr>
          <p:nvPr>
            <p:ph type="sldNum" sz="quarter" idx="5"/>
          </p:nvPr>
        </p:nvSpPr>
        <p:spPr/>
        <p:txBody>
          <a:bodyPr/>
          <a:lstStyle/>
          <a:p>
            <a:fld id="{7663E811-E103-4DDB-A2C5-C5E96F55BBF3}" type="slidenum">
              <a:rPr lang="en-AU" smtClean="0"/>
              <a:t>25</a:t>
            </a:fld>
            <a:endParaRPr lang="en-AU"/>
          </a:p>
        </p:txBody>
      </p:sp>
    </p:spTree>
    <p:extLst>
      <p:ext uri="{BB962C8B-B14F-4D97-AF65-F5344CB8AC3E}">
        <p14:creationId xmlns:p14="http://schemas.microsoft.com/office/powerpoint/2010/main" val="11698273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E4F8AF76-01E4-E8A1-F620-EACB6766A635}"/>
              </a:ext>
            </a:extLst>
          </p:cNvPr>
          <p:cNvSpPr>
            <a:spLocks noGrp="1"/>
          </p:cNvSpPr>
          <p:nvPr>
            <p:ph type="sldNum" sz="quarter" idx="5"/>
          </p:nvPr>
        </p:nvSpPr>
        <p:spPr/>
        <p:txBody>
          <a:bodyPr/>
          <a:lstStyle/>
          <a:p>
            <a:fld id="{7663E811-E103-4DDB-A2C5-C5E96F55BBF3}" type="slidenum">
              <a:rPr lang="en-AU" smtClean="0"/>
              <a:t>26</a:t>
            </a:fld>
            <a:endParaRPr lang="en-AU"/>
          </a:p>
        </p:txBody>
      </p:sp>
    </p:spTree>
    <p:extLst>
      <p:ext uri="{BB962C8B-B14F-4D97-AF65-F5344CB8AC3E}">
        <p14:creationId xmlns:p14="http://schemas.microsoft.com/office/powerpoint/2010/main" val="28429352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4D804033-2DC1-E03B-4EB9-CC7FE9A29C99}"/>
              </a:ext>
            </a:extLst>
          </p:cNvPr>
          <p:cNvSpPr>
            <a:spLocks noGrp="1"/>
          </p:cNvSpPr>
          <p:nvPr>
            <p:ph type="sldNum" sz="quarter" idx="5"/>
          </p:nvPr>
        </p:nvSpPr>
        <p:spPr/>
        <p:txBody>
          <a:bodyPr/>
          <a:lstStyle/>
          <a:p>
            <a:fld id="{7663E811-E103-4DDB-A2C5-C5E96F55BBF3}" type="slidenum">
              <a:rPr lang="en-AU" smtClean="0"/>
              <a:t>27</a:t>
            </a:fld>
            <a:endParaRPr lang="en-AU"/>
          </a:p>
        </p:txBody>
      </p:sp>
    </p:spTree>
    <p:extLst>
      <p:ext uri="{BB962C8B-B14F-4D97-AF65-F5344CB8AC3E}">
        <p14:creationId xmlns:p14="http://schemas.microsoft.com/office/powerpoint/2010/main" val="41825833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AEC12B63-966E-363E-D4E3-F7E35A27C3EF}"/>
              </a:ext>
            </a:extLst>
          </p:cNvPr>
          <p:cNvSpPr>
            <a:spLocks noGrp="1"/>
          </p:cNvSpPr>
          <p:nvPr>
            <p:ph type="sldNum" sz="quarter" idx="5"/>
          </p:nvPr>
        </p:nvSpPr>
        <p:spPr/>
        <p:txBody>
          <a:bodyPr/>
          <a:lstStyle/>
          <a:p>
            <a:fld id="{7663E811-E103-4DDB-A2C5-C5E96F55BBF3}" type="slidenum">
              <a:rPr lang="en-AU" smtClean="0"/>
              <a:t>28</a:t>
            </a:fld>
            <a:endParaRPr lang="en-AU"/>
          </a:p>
        </p:txBody>
      </p:sp>
    </p:spTree>
    <p:extLst>
      <p:ext uri="{BB962C8B-B14F-4D97-AF65-F5344CB8AC3E}">
        <p14:creationId xmlns:p14="http://schemas.microsoft.com/office/powerpoint/2010/main" val="35480247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28E9DF2B-58C7-5A05-DB3C-0EE8F782552C}"/>
              </a:ext>
            </a:extLst>
          </p:cNvPr>
          <p:cNvSpPr>
            <a:spLocks noGrp="1"/>
          </p:cNvSpPr>
          <p:nvPr>
            <p:ph type="sldNum" sz="quarter" idx="5"/>
          </p:nvPr>
        </p:nvSpPr>
        <p:spPr/>
        <p:txBody>
          <a:bodyPr/>
          <a:lstStyle/>
          <a:p>
            <a:fld id="{7663E811-E103-4DDB-A2C5-C5E96F55BBF3}" type="slidenum">
              <a:rPr lang="en-AU" smtClean="0"/>
              <a:t>29</a:t>
            </a:fld>
            <a:endParaRPr lang="en-AU"/>
          </a:p>
        </p:txBody>
      </p:sp>
    </p:spTree>
    <p:extLst>
      <p:ext uri="{BB962C8B-B14F-4D97-AF65-F5344CB8AC3E}">
        <p14:creationId xmlns:p14="http://schemas.microsoft.com/office/powerpoint/2010/main" val="2697684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CB2252D1-5B29-5C28-F280-29FF3AC87BB8}"/>
              </a:ext>
            </a:extLst>
          </p:cNvPr>
          <p:cNvSpPr>
            <a:spLocks noGrp="1"/>
          </p:cNvSpPr>
          <p:nvPr>
            <p:ph type="sldNum" sz="quarter" idx="5"/>
          </p:nvPr>
        </p:nvSpPr>
        <p:spPr/>
        <p:txBody>
          <a:bodyPr/>
          <a:lstStyle/>
          <a:p>
            <a:fld id="{7663E811-E103-4DDB-A2C5-C5E96F55BBF3}" type="slidenum">
              <a:rPr lang="en-AU" smtClean="0"/>
              <a:t>30</a:t>
            </a:fld>
            <a:endParaRPr lang="en-AU"/>
          </a:p>
        </p:txBody>
      </p:sp>
    </p:spTree>
    <p:extLst>
      <p:ext uri="{BB962C8B-B14F-4D97-AF65-F5344CB8AC3E}">
        <p14:creationId xmlns:p14="http://schemas.microsoft.com/office/powerpoint/2010/main" val="36330306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D0632F14-61E4-4C7E-5349-93D12E7900F5}"/>
              </a:ext>
            </a:extLst>
          </p:cNvPr>
          <p:cNvSpPr>
            <a:spLocks noGrp="1"/>
          </p:cNvSpPr>
          <p:nvPr>
            <p:ph type="sldNum" sz="quarter" idx="5"/>
          </p:nvPr>
        </p:nvSpPr>
        <p:spPr/>
        <p:txBody>
          <a:bodyPr/>
          <a:lstStyle/>
          <a:p>
            <a:fld id="{7663E811-E103-4DDB-A2C5-C5E96F55BBF3}" type="slidenum">
              <a:rPr lang="en-AU" smtClean="0"/>
              <a:t>31</a:t>
            </a:fld>
            <a:endParaRPr lang="en-AU"/>
          </a:p>
        </p:txBody>
      </p:sp>
    </p:spTree>
    <p:extLst>
      <p:ext uri="{BB962C8B-B14F-4D97-AF65-F5344CB8AC3E}">
        <p14:creationId xmlns:p14="http://schemas.microsoft.com/office/powerpoint/2010/main" val="18077496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21E9D2A-EA19-449B-969A-2FEF15D3C26A}" type="slidenum">
              <a:rPr kumimoji="0" lang="en-A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A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0564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BB62D0AE-06A7-B299-46D0-26D520C1D7F1}"/>
              </a:ext>
            </a:extLst>
          </p:cNvPr>
          <p:cNvSpPr>
            <a:spLocks noGrp="1"/>
          </p:cNvSpPr>
          <p:nvPr>
            <p:ph type="sldNum" sz="quarter" idx="5"/>
          </p:nvPr>
        </p:nvSpPr>
        <p:spPr/>
        <p:txBody>
          <a:bodyPr/>
          <a:lstStyle/>
          <a:p>
            <a:fld id="{7663E811-E103-4DDB-A2C5-C5E96F55BBF3}" type="slidenum">
              <a:rPr lang="en-AU" smtClean="0"/>
              <a:t>4</a:t>
            </a:fld>
            <a:endParaRPr lang="en-AU"/>
          </a:p>
        </p:txBody>
      </p:sp>
    </p:spTree>
    <p:extLst>
      <p:ext uri="{BB962C8B-B14F-4D97-AF65-F5344CB8AC3E}">
        <p14:creationId xmlns:p14="http://schemas.microsoft.com/office/powerpoint/2010/main" val="4054713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4ADA74F4-6DC6-9799-3290-DC637228718C}"/>
              </a:ext>
            </a:extLst>
          </p:cNvPr>
          <p:cNvSpPr>
            <a:spLocks noGrp="1"/>
          </p:cNvSpPr>
          <p:nvPr>
            <p:ph type="sldNum" sz="quarter" idx="5"/>
          </p:nvPr>
        </p:nvSpPr>
        <p:spPr/>
        <p:txBody>
          <a:bodyPr/>
          <a:lstStyle/>
          <a:p>
            <a:fld id="{7663E811-E103-4DDB-A2C5-C5E96F55BBF3}" type="slidenum">
              <a:rPr lang="en-AU" smtClean="0"/>
              <a:t>5</a:t>
            </a:fld>
            <a:endParaRPr lang="en-AU"/>
          </a:p>
        </p:txBody>
      </p:sp>
    </p:spTree>
    <p:extLst>
      <p:ext uri="{BB962C8B-B14F-4D97-AF65-F5344CB8AC3E}">
        <p14:creationId xmlns:p14="http://schemas.microsoft.com/office/powerpoint/2010/main" val="28058703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39F8DC6A-B29C-988F-7BD5-EA2F9A20316F}"/>
              </a:ext>
            </a:extLst>
          </p:cNvPr>
          <p:cNvSpPr>
            <a:spLocks noGrp="1"/>
          </p:cNvSpPr>
          <p:nvPr>
            <p:ph type="sldNum" sz="quarter" idx="5"/>
          </p:nvPr>
        </p:nvSpPr>
        <p:spPr/>
        <p:txBody>
          <a:bodyPr/>
          <a:lstStyle/>
          <a:p>
            <a:fld id="{7663E811-E103-4DDB-A2C5-C5E96F55BBF3}" type="slidenum">
              <a:rPr lang="en-AU" smtClean="0"/>
              <a:t>7</a:t>
            </a:fld>
            <a:endParaRPr lang="en-AU"/>
          </a:p>
        </p:txBody>
      </p:sp>
    </p:spTree>
    <p:extLst>
      <p:ext uri="{BB962C8B-B14F-4D97-AF65-F5344CB8AC3E}">
        <p14:creationId xmlns:p14="http://schemas.microsoft.com/office/powerpoint/2010/main" val="2047377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07251747-AE36-F2F1-9128-7ABF4F5E0923}"/>
              </a:ext>
            </a:extLst>
          </p:cNvPr>
          <p:cNvSpPr>
            <a:spLocks noGrp="1"/>
          </p:cNvSpPr>
          <p:nvPr>
            <p:ph type="sldNum" sz="quarter" idx="5"/>
          </p:nvPr>
        </p:nvSpPr>
        <p:spPr/>
        <p:txBody>
          <a:bodyPr/>
          <a:lstStyle/>
          <a:p>
            <a:fld id="{7663E811-E103-4DDB-A2C5-C5E96F55BBF3}" type="slidenum">
              <a:rPr lang="en-AU" smtClean="0"/>
              <a:t>8</a:t>
            </a:fld>
            <a:endParaRPr lang="en-AU"/>
          </a:p>
        </p:txBody>
      </p:sp>
    </p:spTree>
    <p:extLst>
      <p:ext uri="{BB962C8B-B14F-4D97-AF65-F5344CB8AC3E}">
        <p14:creationId xmlns:p14="http://schemas.microsoft.com/office/powerpoint/2010/main" val="36513995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A6D1E18C-18D1-05EB-EE70-901E00432843}"/>
              </a:ext>
            </a:extLst>
          </p:cNvPr>
          <p:cNvSpPr>
            <a:spLocks noGrp="1"/>
          </p:cNvSpPr>
          <p:nvPr>
            <p:ph type="sldNum" sz="quarter" idx="5"/>
          </p:nvPr>
        </p:nvSpPr>
        <p:spPr/>
        <p:txBody>
          <a:bodyPr/>
          <a:lstStyle/>
          <a:p>
            <a:fld id="{7663E811-E103-4DDB-A2C5-C5E96F55BBF3}" type="slidenum">
              <a:rPr lang="en-AU" smtClean="0"/>
              <a:t>9</a:t>
            </a:fld>
            <a:endParaRPr lang="en-AU"/>
          </a:p>
        </p:txBody>
      </p:sp>
    </p:spTree>
    <p:extLst>
      <p:ext uri="{BB962C8B-B14F-4D97-AF65-F5344CB8AC3E}">
        <p14:creationId xmlns:p14="http://schemas.microsoft.com/office/powerpoint/2010/main" val="2187413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5B2C6A4F-8986-BF07-AD89-C550D78FE6F9}"/>
              </a:ext>
            </a:extLst>
          </p:cNvPr>
          <p:cNvSpPr>
            <a:spLocks noGrp="1"/>
          </p:cNvSpPr>
          <p:nvPr>
            <p:ph type="sldNum" sz="quarter" idx="5"/>
          </p:nvPr>
        </p:nvSpPr>
        <p:spPr/>
        <p:txBody>
          <a:bodyPr/>
          <a:lstStyle/>
          <a:p>
            <a:fld id="{7663E811-E103-4DDB-A2C5-C5E96F55BBF3}" type="slidenum">
              <a:rPr lang="en-AU" smtClean="0"/>
              <a:t>10</a:t>
            </a:fld>
            <a:endParaRPr lang="en-AU"/>
          </a:p>
        </p:txBody>
      </p:sp>
    </p:spTree>
    <p:extLst>
      <p:ext uri="{BB962C8B-B14F-4D97-AF65-F5344CB8AC3E}">
        <p14:creationId xmlns:p14="http://schemas.microsoft.com/office/powerpoint/2010/main" val="1019427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5" name="Slide Number Placeholder 4">
            <a:extLst>
              <a:ext uri="{FF2B5EF4-FFF2-40B4-BE49-F238E27FC236}">
                <a16:creationId xmlns:a16="http://schemas.microsoft.com/office/drawing/2014/main" id="{2DC46E13-8540-4919-71C4-B0AF52B3F514}"/>
              </a:ext>
            </a:extLst>
          </p:cNvPr>
          <p:cNvSpPr>
            <a:spLocks noGrp="1"/>
          </p:cNvSpPr>
          <p:nvPr>
            <p:ph type="sldNum" sz="quarter" idx="5"/>
          </p:nvPr>
        </p:nvSpPr>
        <p:spPr/>
        <p:txBody>
          <a:bodyPr/>
          <a:lstStyle/>
          <a:p>
            <a:fld id="{7663E811-E103-4DDB-A2C5-C5E96F55BBF3}" type="slidenum">
              <a:rPr lang="en-AU" smtClean="0"/>
              <a:t>11</a:t>
            </a:fld>
            <a:endParaRPr lang="en-AU"/>
          </a:p>
        </p:txBody>
      </p:sp>
    </p:spTree>
    <p:extLst>
      <p:ext uri="{BB962C8B-B14F-4D97-AF65-F5344CB8AC3E}">
        <p14:creationId xmlns:p14="http://schemas.microsoft.com/office/powerpoint/2010/main" val="2144564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99193" y="1599630"/>
            <a:ext cx="9698600" cy="2722575"/>
          </a:xfrm>
        </p:spPr>
        <p:txBody>
          <a:bodyPr/>
          <a:lstStyle>
            <a:lvl1pPr>
              <a:defRPr>
                <a:solidFill>
                  <a:schemeClr val="bg1"/>
                </a:solidFill>
                <a:latin typeface="+mj-lt"/>
                <a:cs typeface="Arial"/>
              </a:defRPr>
            </a:lvl1pPr>
          </a:lstStyle>
          <a:p>
            <a:r>
              <a:rPr lang="en-US"/>
              <a:t>Click to edit Master title style</a:t>
            </a:r>
          </a:p>
        </p:txBody>
      </p:sp>
      <p:pic>
        <p:nvPicPr>
          <p:cNvPr id="4" name="Picture 3" descr="A picture containing object&#10;&#10;Description automatically generated">
            <a:extLst>
              <a:ext uri="{FF2B5EF4-FFF2-40B4-BE49-F238E27FC236}">
                <a16:creationId xmlns:a16="http://schemas.microsoft.com/office/drawing/2014/main" id="{85137D53-8258-42CD-BCB6-ECBC5DCDDC38}"/>
              </a:ext>
            </a:extLst>
          </p:cNvPr>
          <p:cNvPicPr>
            <a:picLocks noChangeAspect="1"/>
          </p:cNvPicPr>
          <p:nvPr userDrawn="1"/>
        </p:nvPicPr>
        <p:blipFill>
          <a:blip r:embed="rId2"/>
          <a:stretch>
            <a:fillRect/>
          </a:stretch>
        </p:blipFill>
        <p:spPr>
          <a:xfrm rot="10800000">
            <a:off x="5963785" y="3"/>
            <a:ext cx="6228217" cy="4569172"/>
          </a:xfrm>
          <a:prstGeom prst="rect">
            <a:avLst/>
          </a:prstGeom>
        </p:spPr>
      </p:pic>
      <p:pic>
        <p:nvPicPr>
          <p:cNvPr id="6" name="Picture 5">
            <a:extLst>
              <a:ext uri="{FF2B5EF4-FFF2-40B4-BE49-F238E27FC236}">
                <a16:creationId xmlns:a16="http://schemas.microsoft.com/office/drawing/2014/main" id="{1DBA014A-76B3-4E94-B5F7-B3F312F09DEB}"/>
              </a:ext>
            </a:extLst>
          </p:cNvPr>
          <p:cNvPicPr>
            <a:picLocks noChangeAspect="1"/>
          </p:cNvPicPr>
          <p:nvPr userDrawn="1"/>
        </p:nvPicPr>
        <p:blipFill>
          <a:blip r:embed="rId3"/>
          <a:stretch>
            <a:fillRect/>
          </a:stretch>
        </p:blipFill>
        <p:spPr>
          <a:xfrm>
            <a:off x="1113497" y="5807369"/>
            <a:ext cx="3229907" cy="476411"/>
          </a:xfrm>
          <a:prstGeom prst="rect">
            <a:avLst/>
          </a:prstGeom>
        </p:spPr>
      </p:pic>
    </p:spTree>
    <p:extLst>
      <p:ext uri="{BB962C8B-B14F-4D97-AF65-F5344CB8AC3E}">
        <p14:creationId xmlns:p14="http://schemas.microsoft.com/office/powerpoint/2010/main" val="4095222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ro Slide 2B">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2000" cy="1143000"/>
          </a:xfrm>
        </p:spPr>
        <p:txBody>
          <a:bodyPr/>
          <a:lstStyle>
            <a:lvl1pPr algn="ctr">
              <a:defRPr>
                <a:solidFill>
                  <a:schemeClr val="bg1"/>
                </a:solidFill>
                <a:latin typeface="+mj-lt"/>
                <a:cs typeface="Arial"/>
              </a:defRPr>
            </a:lvl1pPr>
          </a:lstStyle>
          <a:p>
            <a:r>
              <a:rPr lang="en-US"/>
              <a:t>Click to edit Master title style</a:t>
            </a:r>
          </a:p>
        </p:txBody>
      </p:sp>
      <p:pic>
        <p:nvPicPr>
          <p:cNvPr id="5" name="Picture 4">
            <a:extLst>
              <a:ext uri="{FF2B5EF4-FFF2-40B4-BE49-F238E27FC236}">
                <a16:creationId xmlns:a16="http://schemas.microsoft.com/office/drawing/2014/main" id="{0277D9EA-B623-415D-9695-649E6A58B912}"/>
              </a:ext>
            </a:extLst>
          </p:cNvPr>
          <p:cNvPicPr>
            <a:picLocks noChangeAspect="1"/>
          </p:cNvPicPr>
          <p:nvPr userDrawn="1"/>
        </p:nvPicPr>
        <p:blipFill>
          <a:blip r:embed="rId2"/>
          <a:stretch>
            <a:fillRect/>
          </a:stretch>
        </p:blipFill>
        <p:spPr>
          <a:xfrm>
            <a:off x="601817" y="6311423"/>
            <a:ext cx="2595520" cy="382839"/>
          </a:xfrm>
          <a:prstGeom prst="rect">
            <a:avLst/>
          </a:prstGeom>
        </p:spPr>
      </p:pic>
    </p:spTree>
    <p:extLst>
      <p:ext uri="{BB962C8B-B14F-4D97-AF65-F5344CB8AC3E}">
        <p14:creationId xmlns:p14="http://schemas.microsoft.com/office/powerpoint/2010/main" val="17456929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bg>
      <p:bgPr>
        <a:solidFill>
          <a:schemeClr val="accent1"/>
        </a:solidFill>
        <a:effectLst/>
      </p:bgPr>
    </p:bg>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FBD3C06-A186-4410-A611-D87538B3D6B2}"/>
              </a:ext>
            </a:extLst>
          </p:cNvPr>
          <p:cNvGrpSpPr/>
          <p:nvPr userDrawn="1"/>
        </p:nvGrpSpPr>
        <p:grpSpPr>
          <a:xfrm>
            <a:off x="3" y="0"/>
            <a:ext cx="12191999" cy="6858000"/>
            <a:chOff x="0" y="0"/>
            <a:chExt cx="9143999" cy="5143500"/>
          </a:xfrm>
        </p:grpSpPr>
        <p:pic>
          <p:nvPicPr>
            <p:cNvPr id="4" name="Picture 3" descr="A picture containing object&#10;&#10;Description automatically generated">
              <a:extLst>
                <a:ext uri="{FF2B5EF4-FFF2-40B4-BE49-F238E27FC236}">
                  <a16:creationId xmlns:a16="http://schemas.microsoft.com/office/drawing/2014/main" id="{85137D53-8258-42CD-BCB6-ECBC5DCDDC38}"/>
                </a:ext>
              </a:extLst>
            </p:cNvPr>
            <p:cNvPicPr>
              <a:picLocks noChangeAspect="1"/>
            </p:cNvPicPr>
            <p:nvPr userDrawn="1"/>
          </p:nvPicPr>
          <p:blipFill>
            <a:blip r:embed="rId2"/>
            <a:stretch>
              <a:fillRect/>
            </a:stretch>
          </p:blipFill>
          <p:spPr>
            <a:xfrm rot="10800000">
              <a:off x="4472836" y="0"/>
              <a:ext cx="4671163" cy="3426879"/>
            </a:xfrm>
            <a:prstGeom prst="rect">
              <a:avLst/>
            </a:prstGeom>
          </p:spPr>
        </p:pic>
        <p:pic>
          <p:nvPicPr>
            <p:cNvPr id="6" name="Picture 5">
              <a:extLst>
                <a:ext uri="{FF2B5EF4-FFF2-40B4-BE49-F238E27FC236}">
                  <a16:creationId xmlns:a16="http://schemas.microsoft.com/office/drawing/2014/main" id="{523DA14C-6281-4AE2-AB3C-85E8AA6BC267}"/>
                </a:ext>
              </a:extLst>
            </p:cNvPr>
            <p:cNvPicPr>
              <a:picLocks noChangeAspect="1"/>
            </p:cNvPicPr>
            <p:nvPr userDrawn="1"/>
          </p:nvPicPr>
          <p:blipFill>
            <a:blip r:embed="rId3"/>
            <a:stretch>
              <a:fillRect/>
            </a:stretch>
          </p:blipFill>
          <p:spPr>
            <a:xfrm rot="10800000">
              <a:off x="0" y="2742796"/>
              <a:ext cx="3550378" cy="2400704"/>
            </a:xfrm>
            <a:prstGeom prst="rect">
              <a:avLst/>
            </a:prstGeom>
          </p:spPr>
        </p:pic>
      </p:grpSp>
      <p:sp>
        <p:nvSpPr>
          <p:cNvPr id="2" name="Title 1"/>
          <p:cNvSpPr>
            <a:spLocks noGrp="1"/>
          </p:cNvSpPr>
          <p:nvPr>
            <p:ph type="title"/>
          </p:nvPr>
        </p:nvSpPr>
        <p:spPr>
          <a:xfrm>
            <a:off x="1337652" y="1599629"/>
            <a:ext cx="9516693" cy="1353123"/>
          </a:xfrm>
        </p:spPr>
        <p:txBody>
          <a:bodyPr/>
          <a:lstStyle>
            <a:lvl1pPr algn="ctr">
              <a:defRPr>
                <a:solidFill>
                  <a:schemeClr val="bg1"/>
                </a:solidFill>
                <a:latin typeface="+mj-lt"/>
                <a:cs typeface="Arial"/>
              </a:defRPr>
            </a:lvl1pPr>
          </a:lstStyle>
          <a:p>
            <a:r>
              <a:rPr lang="en-US"/>
              <a:t>Click to edit Master title style</a:t>
            </a:r>
          </a:p>
        </p:txBody>
      </p:sp>
      <p:sp>
        <p:nvSpPr>
          <p:cNvPr id="7" name="Content Placeholder 2">
            <a:extLst>
              <a:ext uri="{FF2B5EF4-FFF2-40B4-BE49-F238E27FC236}">
                <a16:creationId xmlns:a16="http://schemas.microsoft.com/office/drawing/2014/main" id="{7F836329-3710-4486-89C9-2EF39F2ED562}"/>
              </a:ext>
            </a:extLst>
          </p:cNvPr>
          <p:cNvSpPr>
            <a:spLocks noGrp="1"/>
          </p:cNvSpPr>
          <p:nvPr>
            <p:ph idx="1" hasCustomPrompt="1"/>
          </p:nvPr>
        </p:nvSpPr>
        <p:spPr>
          <a:xfrm>
            <a:off x="1337655" y="3117852"/>
            <a:ext cx="9516695" cy="2155632"/>
          </a:xfrm>
          <a:prstGeom prst="rect">
            <a:avLst/>
          </a:prstGeom>
        </p:spPr>
        <p:txBody>
          <a:bodyPr/>
          <a:lstStyle>
            <a:lvl1pPr marL="0" indent="0" algn="ctr">
              <a:buNone/>
              <a:defRPr sz="2667"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55" indent="0">
              <a:buNone/>
              <a:defRPr sz="2400" b="0" i="0">
                <a:solidFill>
                  <a:schemeClr val="bg1"/>
                </a:solidFill>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pic>
        <p:nvPicPr>
          <p:cNvPr id="8" name="Picture 7">
            <a:extLst>
              <a:ext uri="{FF2B5EF4-FFF2-40B4-BE49-F238E27FC236}">
                <a16:creationId xmlns:a16="http://schemas.microsoft.com/office/drawing/2014/main" id="{D17BF396-8409-4683-84C3-E0CBE35E5974}"/>
              </a:ext>
            </a:extLst>
          </p:cNvPr>
          <p:cNvPicPr>
            <a:picLocks noChangeAspect="1"/>
          </p:cNvPicPr>
          <p:nvPr userDrawn="1"/>
        </p:nvPicPr>
        <p:blipFill>
          <a:blip r:embed="rId4"/>
          <a:stretch>
            <a:fillRect/>
          </a:stretch>
        </p:blipFill>
        <p:spPr>
          <a:xfrm>
            <a:off x="4329287" y="5552103"/>
            <a:ext cx="3533428" cy="521180"/>
          </a:xfrm>
          <a:prstGeom prst="rect">
            <a:avLst/>
          </a:prstGeom>
        </p:spPr>
      </p:pic>
    </p:spTree>
    <p:extLst>
      <p:ext uri="{BB962C8B-B14F-4D97-AF65-F5344CB8AC3E}">
        <p14:creationId xmlns:p14="http://schemas.microsoft.com/office/powerpoint/2010/main" val="763155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extBox 9">
            <a:extLst>
              <a:ext uri="{FF2B5EF4-FFF2-40B4-BE49-F238E27FC236}">
                <a16:creationId xmlns:a16="http://schemas.microsoft.com/office/drawing/2014/main" id="{ABC062EF-C959-BC58-19D7-EDA07BA5D686}"/>
              </a:ext>
            </a:extLst>
          </p:cNvPr>
          <p:cNvSpPr txBox="1"/>
          <p:nvPr userDrawn="1"/>
        </p:nvSpPr>
        <p:spPr>
          <a:xfrm>
            <a:off x="11677649" y="6442353"/>
            <a:ext cx="514351" cy="369332"/>
          </a:xfrm>
          <a:prstGeom prst="rect">
            <a:avLst/>
          </a:prstGeom>
          <a:noFill/>
        </p:spPr>
        <p:txBody>
          <a:bodyPr wrap="square">
            <a:spAutoFit/>
          </a:bodyPr>
          <a:lstStyle/>
          <a:p>
            <a:fld id="{02FB78E3-070E-438B-94DB-7FF33B59283B}" type="slidenum">
              <a:rPr kumimoji="0" lang="en-AU" sz="18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a:t>‹#›</a:t>
            </a:fld>
            <a:endParaRPr lang="en-AU"/>
          </a:p>
        </p:txBody>
      </p:sp>
    </p:spTree>
    <p:extLst>
      <p:ext uri="{BB962C8B-B14F-4D97-AF65-F5344CB8AC3E}">
        <p14:creationId xmlns:p14="http://schemas.microsoft.com/office/powerpoint/2010/main" val="348413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A7056-9C38-467E-A395-56E520DE5E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FBBC4A84-CCB6-4D05-BA07-309BECF8CC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DF57EFF9-87B5-404E-94FF-74D20BD1FB99}"/>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A41BC6AF-ECF8-4C0A-A90F-0805E824C27D}"/>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39A00DFE-04EB-40AA-B1B7-ED00CD0E4302}"/>
              </a:ext>
            </a:extLst>
          </p:cNvPr>
          <p:cNvSpPr>
            <a:spLocks noGrp="1"/>
          </p:cNvSpPr>
          <p:nvPr>
            <p:ph type="sldNum" sz="quarter" idx="12"/>
          </p:nvPr>
        </p:nvSpPr>
        <p:spPr/>
        <p:txBody>
          <a:bodyPr/>
          <a:lstStyle/>
          <a:p>
            <a:fld id="{5289B371-9B39-4596-9C91-7D70985C4C14}" type="slidenum">
              <a:rPr lang="en-AU" smtClean="0"/>
              <a:t>‹#›</a:t>
            </a:fld>
            <a:endParaRPr lang="en-AU"/>
          </a:p>
        </p:txBody>
      </p:sp>
    </p:spTree>
    <p:extLst>
      <p:ext uri="{BB962C8B-B14F-4D97-AF65-F5344CB8AC3E}">
        <p14:creationId xmlns:p14="http://schemas.microsoft.com/office/powerpoint/2010/main" val="16123378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AF5CD-6D28-431A-BE49-2626A56A19E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9DEF7C72-5CA7-4974-8EDF-928407E0AF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DA9A002-8129-4508-8093-FB86ABC32778}"/>
              </a:ext>
            </a:extLst>
          </p:cNvPr>
          <p:cNvSpPr>
            <a:spLocks noGrp="1"/>
          </p:cNvSpPr>
          <p:nvPr>
            <p:ph type="dt" sz="half" idx="10"/>
          </p:nvPr>
        </p:nvSpPr>
        <p:spPr/>
        <p:txBody>
          <a:bodyPr/>
          <a:lstStyle/>
          <a:p>
            <a:endParaRPr lang="en-AU"/>
          </a:p>
        </p:txBody>
      </p:sp>
      <p:sp>
        <p:nvSpPr>
          <p:cNvPr id="5" name="Footer Placeholder 4">
            <a:extLst>
              <a:ext uri="{FF2B5EF4-FFF2-40B4-BE49-F238E27FC236}">
                <a16:creationId xmlns:a16="http://schemas.microsoft.com/office/drawing/2014/main" id="{69E492DA-56AC-4534-8931-7C673550828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B54B9136-FA86-4F5B-A993-6311C32D23E8}"/>
              </a:ext>
            </a:extLst>
          </p:cNvPr>
          <p:cNvSpPr>
            <a:spLocks noGrp="1"/>
          </p:cNvSpPr>
          <p:nvPr>
            <p:ph type="sldNum" sz="quarter" idx="12"/>
          </p:nvPr>
        </p:nvSpPr>
        <p:spPr/>
        <p:txBody>
          <a:bodyPr/>
          <a:lstStyle/>
          <a:p>
            <a:fld id="{6657E577-E20A-4277-B811-6C702A8BB82E}" type="slidenum">
              <a:rPr lang="en-AU" smtClean="0"/>
              <a:t>‹#›</a:t>
            </a:fld>
            <a:endParaRPr lang="en-AU"/>
          </a:p>
        </p:txBody>
      </p:sp>
    </p:spTree>
    <p:extLst>
      <p:ext uri="{BB962C8B-B14F-4D97-AF65-F5344CB8AC3E}">
        <p14:creationId xmlns:p14="http://schemas.microsoft.com/office/powerpoint/2010/main" val="334310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36768" y="755097"/>
            <a:ext cx="10363200" cy="641391"/>
          </a:xfrm>
        </p:spPr>
        <p:txBody>
          <a:bodyPr>
            <a:noAutofit/>
          </a:bodyPr>
          <a:lstStyle>
            <a:lvl1pPr algn="ctr">
              <a:defRPr lang="en-US" sz="3733" baseline="0"/>
            </a:lvl1pPr>
          </a:lstStyle>
          <a:p>
            <a:r>
              <a:rPr lang="en-US"/>
              <a:t>Click to edit Master title style</a:t>
            </a:r>
          </a:p>
        </p:txBody>
      </p:sp>
      <p:sp>
        <p:nvSpPr>
          <p:cNvPr id="7" name="Content Placeholder 2"/>
          <p:cNvSpPr>
            <a:spLocks noGrp="1"/>
          </p:cNvSpPr>
          <p:nvPr>
            <p:ph idx="1"/>
          </p:nvPr>
        </p:nvSpPr>
        <p:spPr>
          <a:xfrm>
            <a:off x="636768" y="1599628"/>
            <a:ext cx="10972800" cy="4565125"/>
          </a:xfrm>
          <a:prstGeom prst="rect">
            <a:avLst/>
          </a:prstGeom>
        </p:spPr>
        <p:txBody>
          <a:bodyPr/>
          <a:lstStyle>
            <a:lvl1pPr marL="457167" indent="-338642">
              <a:defRPr sz="2667" b="0" i="0">
                <a:latin typeface="+mn-lt"/>
                <a:cs typeface="Arial"/>
              </a:defRPr>
            </a:lvl1pPr>
            <a:lvl2pPr>
              <a:defRPr sz="2400" b="0" i="0">
                <a:latin typeface="+mn-lt"/>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p:txBody>
      </p:sp>
      <p:pic>
        <p:nvPicPr>
          <p:cNvPr id="10" name="Picture 9">
            <a:extLst>
              <a:ext uri="{FF2B5EF4-FFF2-40B4-BE49-F238E27FC236}">
                <a16:creationId xmlns:a16="http://schemas.microsoft.com/office/drawing/2014/main" id="{F6BBEA68-355A-47CB-A995-9A178A572C33}"/>
              </a:ext>
            </a:extLst>
          </p:cNvPr>
          <p:cNvPicPr>
            <a:picLocks noChangeAspect="1"/>
          </p:cNvPicPr>
          <p:nvPr userDrawn="1"/>
        </p:nvPicPr>
        <p:blipFill>
          <a:blip r:embed="rId2"/>
          <a:stretch>
            <a:fillRect/>
          </a:stretch>
        </p:blipFill>
        <p:spPr>
          <a:xfrm>
            <a:off x="601819" y="6311423"/>
            <a:ext cx="2461109" cy="381316"/>
          </a:xfrm>
          <a:prstGeom prst="rect">
            <a:avLst/>
          </a:prstGeom>
        </p:spPr>
      </p:pic>
    </p:spTree>
    <p:extLst>
      <p:ext uri="{BB962C8B-B14F-4D97-AF65-F5344CB8AC3E}">
        <p14:creationId xmlns:p14="http://schemas.microsoft.com/office/powerpoint/2010/main" val="1262232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ody Slide NO LOGO">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C81F48E-DC5E-477D-87FF-D7B705877C63}"/>
              </a:ext>
            </a:extLst>
          </p:cNvPr>
          <p:cNvSpPr>
            <a:spLocks noGrp="1"/>
          </p:cNvSpPr>
          <p:nvPr>
            <p:ph type="ctrTitle"/>
          </p:nvPr>
        </p:nvSpPr>
        <p:spPr>
          <a:xfrm>
            <a:off x="636768" y="755097"/>
            <a:ext cx="10363200" cy="641391"/>
          </a:xfrm>
        </p:spPr>
        <p:txBody>
          <a:bodyPr>
            <a:noAutofit/>
          </a:bodyPr>
          <a:lstStyle>
            <a:lvl1pPr algn="ctr">
              <a:defRPr lang="en-US" sz="3733" baseline="0"/>
            </a:lvl1pPr>
          </a:lstStyle>
          <a:p>
            <a:r>
              <a:rPr lang="en-US"/>
              <a:t>Click to edit Master title style</a:t>
            </a:r>
          </a:p>
        </p:txBody>
      </p:sp>
      <p:sp>
        <p:nvSpPr>
          <p:cNvPr id="6" name="Content Placeholder 2">
            <a:extLst>
              <a:ext uri="{FF2B5EF4-FFF2-40B4-BE49-F238E27FC236}">
                <a16:creationId xmlns:a16="http://schemas.microsoft.com/office/drawing/2014/main" id="{88870D75-CF6A-4B2D-8480-70BC3A9D6117}"/>
              </a:ext>
            </a:extLst>
          </p:cNvPr>
          <p:cNvSpPr>
            <a:spLocks noGrp="1"/>
          </p:cNvSpPr>
          <p:nvPr>
            <p:ph idx="1"/>
          </p:nvPr>
        </p:nvSpPr>
        <p:spPr>
          <a:xfrm>
            <a:off x="636768" y="1599628"/>
            <a:ext cx="10972800" cy="4565125"/>
          </a:xfrm>
          <a:prstGeom prst="rect">
            <a:avLst/>
          </a:prstGeom>
        </p:spPr>
        <p:txBody>
          <a:bodyPr/>
          <a:lstStyle>
            <a:lvl1pPr>
              <a:defRPr sz="2667" b="0" i="0">
                <a:latin typeface="+mn-lt"/>
                <a:cs typeface="Arial"/>
              </a:defRPr>
            </a:lvl1pPr>
            <a:lvl2pPr>
              <a:defRPr sz="2400" b="0" i="0">
                <a:latin typeface="+mn-lt"/>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299133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p:bg>
      <p:bgPr>
        <a:solidFill>
          <a:schemeClr val="bg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4880FE0-A50D-423B-A411-4DF87FF535FA}"/>
              </a:ext>
            </a:extLst>
          </p:cNvPr>
          <p:cNvSpPr>
            <a:spLocks noGrp="1"/>
          </p:cNvSpPr>
          <p:nvPr>
            <p:ph type="ctrTitle"/>
          </p:nvPr>
        </p:nvSpPr>
        <p:spPr>
          <a:xfrm>
            <a:off x="695853" y="805658"/>
            <a:ext cx="10632547" cy="641391"/>
          </a:xfrm>
        </p:spPr>
        <p:txBody>
          <a:bodyPr>
            <a:noAutofit/>
          </a:bodyPr>
          <a:lstStyle>
            <a:lvl1pPr algn="ctr">
              <a:defRPr lang="en-US" sz="3733" dirty="0"/>
            </a:lvl1pPr>
          </a:lstStyle>
          <a:p>
            <a:r>
              <a:rPr lang="en-US"/>
              <a:t>Click to edit Master title style</a:t>
            </a:r>
          </a:p>
        </p:txBody>
      </p:sp>
      <p:sp>
        <p:nvSpPr>
          <p:cNvPr id="9" name="Content Placeholder 2">
            <a:extLst>
              <a:ext uri="{FF2B5EF4-FFF2-40B4-BE49-F238E27FC236}">
                <a16:creationId xmlns:a16="http://schemas.microsoft.com/office/drawing/2014/main" id="{E99F0E27-85DF-49C4-A29E-05BAB466E0AF}"/>
              </a:ext>
            </a:extLst>
          </p:cNvPr>
          <p:cNvSpPr>
            <a:spLocks noGrp="1"/>
          </p:cNvSpPr>
          <p:nvPr>
            <p:ph idx="1" hasCustomPrompt="1"/>
          </p:nvPr>
        </p:nvSpPr>
        <p:spPr>
          <a:xfrm>
            <a:off x="712790" y="1779492"/>
            <a:ext cx="7686793" cy="2502141"/>
          </a:xfrm>
          <a:prstGeom prst="rect">
            <a:avLst/>
          </a:prstGeom>
        </p:spPr>
        <p:txBody>
          <a:bodyPr/>
          <a:lstStyle>
            <a:lvl1pPr marL="0" indent="0">
              <a:buNone/>
              <a:defRPr sz="3200" b="0" i="0">
                <a:latin typeface="Open Sans Light" panose="020B0306030504020204" pitchFamily="34" charset="0"/>
                <a:ea typeface="Open Sans Light" panose="020B0306030504020204" pitchFamily="34" charset="0"/>
                <a:cs typeface="Open Sans Light" panose="020B0306030504020204" pitchFamily="34" charset="0"/>
              </a:defRPr>
            </a:lvl1pPr>
            <a:lvl2pPr marL="609555" indent="0">
              <a:buNone/>
              <a:defRPr sz="2400" b="0" i="0">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pic>
        <p:nvPicPr>
          <p:cNvPr id="16" name="Picture 15">
            <a:extLst>
              <a:ext uri="{FF2B5EF4-FFF2-40B4-BE49-F238E27FC236}">
                <a16:creationId xmlns:a16="http://schemas.microsoft.com/office/drawing/2014/main" id="{B4FFEB7E-AE11-479A-93B3-3693A0A55A36}"/>
              </a:ext>
            </a:extLst>
          </p:cNvPr>
          <p:cNvPicPr>
            <a:picLocks noChangeAspect="1"/>
          </p:cNvPicPr>
          <p:nvPr userDrawn="1"/>
        </p:nvPicPr>
        <p:blipFill>
          <a:blip r:embed="rId2"/>
          <a:stretch>
            <a:fillRect/>
          </a:stretch>
        </p:blipFill>
        <p:spPr>
          <a:xfrm>
            <a:off x="601819" y="6311423"/>
            <a:ext cx="2461109" cy="381316"/>
          </a:xfrm>
          <a:prstGeom prst="rect">
            <a:avLst/>
          </a:prstGeom>
        </p:spPr>
      </p:pic>
      <p:pic>
        <p:nvPicPr>
          <p:cNvPr id="3" name="Picture 2">
            <a:extLst>
              <a:ext uri="{FF2B5EF4-FFF2-40B4-BE49-F238E27FC236}">
                <a16:creationId xmlns:a16="http://schemas.microsoft.com/office/drawing/2014/main" id="{9EF8A74C-7A3B-456D-9DBD-9793FC5ED790}"/>
              </a:ext>
            </a:extLst>
          </p:cNvPr>
          <p:cNvPicPr>
            <a:picLocks noChangeAspect="1"/>
          </p:cNvPicPr>
          <p:nvPr userDrawn="1"/>
        </p:nvPicPr>
        <p:blipFill>
          <a:blip r:embed="rId3"/>
          <a:stretch>
            <a:fillRect/>
          </a:stretch>
        </p:blipFill>
        <p:spPr>
          <a:xfrm>
            <a:off x="4246324" y="5549034"/>
            <a:ext cx="7945677" cy="1308969"/>
          </a:xfrm>
          <a:prstGeom prst="rect">
            <a:avLst/>
          </a:prstGeom>
        </p:spPr>
      </p:pic>
    </p:spTree>
    <p:extLst>
      <p:ext uri="{BB962C8B-B14F-4D97-AF65-F5344CB8AC3E}">
        <p14:creationId xmlns:p14="http://schemas.microsoft.com/office/powerpoint/2010/main" val="3843655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ighlight Minor">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F43457-CC97-4B7C-80BA-ED215A0E7182}"/>
              </a:ext>
            </a:extLst>
          </p:cNvPr>
          <p:cNvPicPr>
            <a:picLocks noChangeAspect="1"/>
          </p:cNvPicPr>
          <p:nvPr userDrawn="1"/>
        </p:nvPicPr>
        <p:blipFill>
          <a:blip r:embed="rId2"/>
          <a:stretch>
            <a:fillRect/>
          </a:stretch>
        </p:blipFill>
        <p:spPr>
          <a:xfrm>
            <a:off x="3" y="0"/>
            <a:ext cx="12189631" cy="6858000"/>
          </a:xfrm>
          <a:prstGeom prst="rect">
            <a:avLst/>
          </a:prstGeom>
        </p:spPr>
      </p:pic>
      <p:sp>
        <p:nvSpPr>
          <p:cNvPr id="8" name="Title 1">
            <a:extLst>
              <a:ext uri="{FF2B5EF4-FFF2-40B4-BE49-F238E27FC236}">
                <a16:creationId xmlns:a16="http://schemas.microsoft.com/office/drawing/2014/main" id="{74880FE0-A50D-423B-A411-4DF87FF535FA}"/>
              </a:ext>
            </a:extLst>
          </p:cNvPr>
          <p:cNvSpPr>
            <a:spLocks noGrp="1"/>
          </p:cNvSpPr>
          <p:nvPr>
            <p:ph type="ctrTitle"/>
          </p:nvPr>
        </p:nvSpPr>
        <p:spPr>
          <a:xfrm>
            <a:off x="1067613" y="1396781"/>
            <a:ext cx="9245168" cy="641391"/>
          </a:xfrm>
        </p:spPr>
        <p:txBody>
          <a:bodyPr>
            <a:noAutofit/>
          </a:bodyPr>
          <a:lstStyle>
            <a:lvl1pPr algn="ctr">
              <a:defRPr lang="en-US" dirty="0"/>
            </a:lvl1pPr>
          </a:lstStyle>
          <a:p>
            <a:r>
              <a:rPr lang="en-US"/>
              <a:t>Click to edit Master title style</a:t>
            </a:r>
          </a:p>
        </p:txBody>
      </p:sp>
      <p:sp>
        <p:nvSpPr>
          <p:cNvPr id="9" name="Content Placeholder 2">
            <a:extLst>
              <a:ext uri="{FF2B5EF4-FFF2-40B4-BE49-F238E27FC236}">
                <a16:creationId xmlns:a16="http://schemas.microsoft.com/office/drawing/2014/main" id="{E99F0E27-85DF-49C4-A29E-05BAB466E0AF}"/>
              </a:ext>
            </a:extLst>
          </p:cNvPr>
          <p:cNvSpPr>
            <a:spLocks noGrp="1"/>
          </p:cNvSpPr>
          <p:nvPr>
            <p:ph idx="1" hasCustomPrompt="1"/>
          </p:nvPr>
        </p:nvSpPr>
        <p:spPr>
          <a:xfrm>
            <a:off x="1067617" y="2241312"/>
            <a:ext cx="7686793" cy="2502141"/>
          </a:xfrm>
          <a:prstGeom prst="rect">
            <a:avLst/>
          </a:prstGeom>
        </p:spPr>
        <p:txBody>
          <a:bodyPr/>
          <a:lstStyle>
            <a:lvl1pPr marL="0" indent="0">
              <a:buNone/>
              <a:defRPr sz="3467" b="0" i="0">
                <a:latin typeface="Open Sans Light" panose="020B0306030504020204" pitchFamily="34" charset="0"/>
                <a:ea typeface="Open Sans Light" panose="020B0306030504020204" pitchFamily="34" charset="0"/>
                <a:cs typeface="Open Sans Light" panose="020B0306030504020204" pitchFamily="34" charset="0"/>
              </a:defRPr>
            </a:lvl1pPr>
            <a:lvl2pPr marL="609555" indent="0">
              <a:buNone/>
              <a:defRPr sz="2400" b="0" i="0">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pic>
        <p:nvPicPr>
          <p:cNvPr id="10" name="Picture 9">
            <a:extLst>
              <a:ext uri="{FF2B5EF4-FFF2-40B4-BE49-F238E27FC236}">
                <a16:creationId xmlns:a16="http://schemas.microsoft.com/office/drawing/2014/main" id="{B19DC2A1-7FCC-4DD3-8A9D-8F727F867FD6}"/>
              </a:ext>
            </a:extLst>
          </p:cNvPr>
          <p:cNvPicPr>
            <a:picLocks noChangeAspect="1"/>
          </p:cNvPicPr>
          <p:nvPr userDrawn="1"/>
        </p:nvPicPr>
        <p:blipFill>
          <a:blip r:embed="rId3"/>
          <a:stretch>
            <a:fillRect/>
          </a:stretch>
        </p:blipFill>
        <p:spPr>
          <a:xfrm>
            <a:off x="601819" y="6311423"/>
            <a:ext cx="2461109" cy="381316"/>
          </a:xfrm>
          <a:prstGeom prst="rect">
            <a:avLst/>
          </a:prstGeom>
        </p:spPr>
      </p:pic>
    </p:spTree>
    <p:extLst>
      <p:ext uri="{BB962C8B-B14F-4D97-AF65-F5344CB8AC3E}">
        <p14:creationId xmlns:p14="http://schemas.microsoft.com/office/powerpoint/2010/main" val="318331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 Slide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2000" cy="1143000"/>
          </a:xfrm>
        </p:spPr>
        <p:txBody>
          <a:bodyPr/>
          <a:lstStyle>
            <a:lvl1pPr algn="ctr">
              <a:defRPr>
                <a:solidFill>
                  <a:schemeClr val="bg1"/>
                </a:solidFill>
                <a:latin typeface="+mj-lt"/>
                <a:cs typeface="Arial"/>
              </a:defRPr>
            </a:lvl1pPr>
          </a:lstStyle>
          <a:p>
            <a:r>
              <a:rPr lang="en-US"/>
              <a:t>Click to edit Master title style</a:t>
            </a:r>
          </a:p>
        </p:txBody>
      </p:sp>
      <p:pic>
        <p:nvPicPr>
          <p:cNvPr id="8" name="Picture 7">
            <a:extLst>
              <a:ext uri="{FF2B5EF4-FFF2-40B4-BE49-F238E27FC236}">
                <a16:creationId xmlns:a16="http://schemas.microsoft.com/office/drawing/2014/main" id="{239838A5-20CB-4162-BE23-3CB182B9DCA6}"/>
              </a:ext>
            </a:extLst>
          </p:cNvPr>
          <p:cNvPicPr>
            <a:picLocks noChangeAspect="1"/>
          </p:cNvPicPr>
          <p:nvPr userDrawn="1"/>
        </p:nvPicPr>
        <p:blipFill>
          <a:blip r:embed="rId2"/>
          <a:stretch>
            <a:fillRect/>
          </a:stretch>
        </p:blipFill>
        <p:spPr>
          <a:xfrm>
            <a:off x="601817" y="6311423"/>
            <a:ext cx="2595520" cy="382839"/>
          </a:xfrm>
          <a:prstGeom prst="rect">
            <a:avLst/>
          </a:prstGeom>
        </p:spPr>
      </p:pic>
      <p:pic>
        <p:nvPicPr>
          <p:cNvPr id="10" name="Picture 9">
            <a:extLst>
              <a:ext uri="{FF2B5EF4-FFF2-40B4-BE49-F238E27FC236}">
                <a16:creationId xmlns:a16="http://schemas.microsoft.com/office/drawing/2014/main" id="{514A9352-9C46-482B-A74F-AA09F586E023}"/>
              </a:ext>
            </a:extLst>
          </p:cNvPr>
          <p:cNvPicPr>
            <a:picLocks noChangeAspect="1"/>
          </p:cNvPicPr>
          <p:nvPr userDrawn="1"/>
        </p:nvPicPr>
        <p:blipFill>
          <a:blip r:embed="rId3"/>
          <a:stretch>
            <a:fillRect/>
          </a:stretch>
        </p:blipFill>
        <p:spPr>
          <a:xfrm rot="16200000">
            <a:off x="-766449" y="766449"/>
            <a:ext cx="4733837" cy="3200939"/>
          </a:xfrm>
          <a:prstGeom prst="rect">
            <a:avLst/>
          </a:prstGeom>
        </p:spPr>
      </p:pic>
    </p:spTree>
    <p:extLst>
      <p:ext uri="{BB962C8B-B14F-4D97-AF65-F5344CB8AC3E}">
        <p14:creationId xmlns:p14="http://schemas.microsoft.com/office/powerpoint/2010/main" val="1585649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 Slide 1B">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857500"/>
            <a:ext cx="12192000" cy="1143000"/>
          </a:xfrm>
        </p:spPr>
        <p:txBody>
          <a:bodyPr/>
          <a:lstStyle>
            <a:lvl1pPr algn="ctr">
              <a:defRPr>
                <a:solidFill>
                  <a:schemeClr val="bg1"/>
                </a:solidFill>
                <a:latin typeface="+mj-lt"/>
                <a:cs typeface="Arial"/>
              </a:defRPr>
            </a:lvl1pPr>
          </a:lstStyle>
          <a:p>
            <a:r>
              <a:rPr lang="en-US"/>
              <a:t>Click to edit Master title style</a:t>
            </a:r>
          </a:p>
        </p:txBody>
      </p:sp>
      <p:pic>
        <p:nvPicPr>
          <p:cNvPr id="8" name="Picture 7">
            <a:extLst>
              <a:ext uri="{FF2B5EF4-FFF2-40B4-BE49-F238E27FC236}">
                <a16:creationId xmlns:a16="http://schemas.microsoft.com/office/drawing/2014/main" id="{239838A5-20CB-4162-BE23-3CB182B9DCA6}"/>
              </a:ext>
            </a:extLst>
          </p:cNvPr>
          <p:cNvPicPr>
            <a:picLocks noChangeAspect="1"/>
          </p:cNvPicPr>
          <p:nvPr userDrawn="1"/>
        </p:nvPicPr>
        <p:blipFill>
          <a:blip r:embed="rId2"/>
          <a:stretch>
            <a:fillRect/>
          </a:stretch>
        </p:blipFill>
        <p:spPr>
          <a:xfrm>
            <a:off x="601817" y="6311423"/>
            <a:ext cx="2595520" cy="382839"/>
          </a:xfrm>
          <a:prstGeom prst="rect">
            <a:avLst/>
          </a:prstGeom>
        </p:spPr>
      </p:pic>
    </p:spTree>
    <p:extLst>
      <p:ext uri="{BB962C8B-B14F-4D97-AF65-F5344CB8AC3E}">
        <p14:creationId xmlns:p14="http://schemas.microsoft.com/office/powerpoint/2010/main" val="7146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3">
    <p:bg>
      <p:bgPr>
        <a:solidFill>
          <a:schemeClr val="accent1"/>
        </a:solidFill>
        <a:effectLst/>
      </p:bgPr>
    </p:bg>
    <p:spTree>
      <p:nvGrpSpPr>
        <p:cNvPr id="1" name=""/>
        <p:cNvGrpSpPr/>
        <p:nvPr/>
      </p:nvGrpSpPr>
      <p:grpSpPr>
        <a:xfrm>
          <a:off x="0" y="0"/>
          <a:ext cx="0" cy="0"/>
          <a:chOff x="0" y="0"/>
          <a:chExt cx="0" cy="0"/>
        </a:xfrm>
      </p:grpSpPr>
      <p:pic>
        <p:nvPicPr>
          <p:cNvPr id="4" name="Picture 3" descr="A picture containing object&#10;&#10;Description automatically generated">
            <a:extLst>
              <a:ext uri="{FF2B5EF4-FFF2-40B4-BE49-F238E27FC236}">
                <a16:creationId xmlns:a16="http://schemas.microsoft.com/office/drawing/2014/main" id="{85137D53-8258-42CD-BCB6-ECBC5DCDDC38}"/>
              </a:ext>
            </a:extLst>
          </p:cNvPr>
          <p:cNvPicPr>
            <a:picLocks noChangeAspect="1"/>
          </p:cNvPicPr>
          <p:nvPr userDrawn="1"/>
        </p:nvPicPr>
        <p:blipFill>
          <a:blip r:embed="rId2"/>
          <a:stretch>
            <a:fillRect/>
          </a:stretch>
        </p:blipFill>
        <p:spPr>
          <a:xfrm rot="10800000" flipV="1">
            <a:off x="8243147" y="3961028"/>
            <a:ext cx="3948852" cy="2896973"/>
          </a:xfrm>
          <a:prstGeom prst="rect">
            <a:avLst/>
          </a:prstGeom>
        </p:spPr>
      </p:pic>
      <p:sp>
        <p:nvSpPr>
          <p:cNvPr id="2" name="Title 1"/>
          <p:cNvSpPr>
            <a:spLocks noGrp="1"/>
          </p:cNvSpPr>
          <p:nvPr userDrawn="1">
            <p:ph type="title"/>
          </p:nvPr>
        </p:nvSpPr>
        <p:spPr>
          <a:xfrm>
            <a:off x="982137" y="1078081"/>
            <a:ext cx="9577735" cy="1353123"/>
          </a:xfrm>
        </p:spPr>
        <p:txBody>
          <a:bodyPr/>
          <a:lstStyle>
            <a:lvl1pPr marL="0" indent="0" algn="l">
              <a:defRPr>
                <a:solidFill>
                  <a:schemeClr val="bg1"/>
                </a:solidFill>
                <a:latin typeface="+mj-lt"/>
                <a:cs typeface="Arial"/>
              </a:defRPr>
            </a:lvl1pPr>
          </a:lstStyle>
          <a:p>
            <a:r>
              <a:rPr lang="en-US"/>
              <a:t>Click to edit Master title style</a:t>
            </a:r>
          </a:p>
        </p:txBody>
      </p:sp>
      <p:sp>
        <p:nvSpPr>
          <p:cNvPr id="7" name="Content Placeholder 2">
            <a:extLst>
              <a:ext uri="{FF2B5EF4-FFF2-40B4-BE49-F238E27FC236}">
                <a16:creationId xmlns:a16="http://schemas.microsoft.com/office/drawing/2014/main" id="{7F836329-3710-4486-89C9-2EF39F2ED562}"/>
              </a:ext>
            </a:extLst>
          </p:cNvPr>
          <p:cNvSpPr>
            <a:spLocks noGrp="1"/>
          </p:cNvSpPr>
          <p:nvPr userDrawn="1">
            <p:ph idx="1" hasCustomPrompt="1"/>
          </p:nvPr>
        </p:nvSpPr>
        <p:spPr>
          <a:xfrm>
            <a:off x="1043178" y="2562441"/>
            <a:ext cx="9516695" cy="3005241"/>
          </a:xfrm>
          <a:prstGeom prst="rect">
            <a:avLst/>
          </a:prstGeom>
        </p:spPr>
        <p:txBody>
          <a:bodyPr/>
          <a:lstStyle>
            <a:lvl1pPr marL="0" indent="0" algn="l">
              <a:buNone/>
              <a:defRPr sz="2667"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09555" indent="0">
              <a:buNone/>
              <a:defRPr sz="2400" b="0" i="0">
                <a:solidFill>
                  <a:schemeClr val="bg1"/>
                </a:solidFill>
                <a:latin typeface="Arial"/>
                <a:cs typeface="Arial"/>
              </a:defRPr>
            </a:lvl2pPr>
            <a:lvl3pPr>
              <a:defRPr>
                <a:latin typeface="Arial"/>
                <a:cs typeface="Arial"/>
              </a:defRPr>
            </a:lvl3pPr>
            <a:lvl4pPr>
              <a:defRPr>
                <a:latin typeface="Arial"/>
                <a:cs typeface="Arial"/>
              </a:defRPr>
            </a:lvl4pPr>
            <a:lvl5pPr>
              <a:defRPr>
                <a:latin typeface="Arial"/>
                <a:cs typeface="Arial"/>
              </a:defRPr>
            </a:lvl5pPr>
          </a:lstStyle>
          <a:p>
            <a:pPr lvl="0"/>
            <a:r>
              <a:rPr lang="en-US"/>
              <a:t>Click to edit Master text styles</a:t>
            </a:r>
          </a:p>
        </p:txBody>
      </p:sp>
      <p:pic>
        <p:nvPicPr>
          <p:cNvPr id="9" name="Picture 8">
            <a:extLst>
              <a:ext uri="{FF2B5EF4-FFF2-40B4-BE49-F238E27FC236}">
                <a16:creationId xmlns:a16="http://schemas.microsoft.com/office/drawing/2014/main" id="{31E38994-CEDF-4E23-8EAE-FE3C320B8741}"/>
              </a:ext>
            </a:extLst>
          </p:cNvPr>
          <p:cNvPicPr>
            <a:picLocks noChangeAspect="1"/>
          </p:cNvPicPr>
          <p:nvPr userDrawn="1"/>
        </p:nvPicPr>
        <p:blipFill>
          <a:blip r:embed="rId3"/>
          <a:stretch>
            <a:fillRect/>
          </a:stretch>
        </p:blipFill>
        <p:spPr>
          <a:xfrm>
            <a:off x="601817" y="6311423"/>
            <a:ext cx="2595520" cy="382839"/>
          </a:xfrm>
          <a:prstGeom prst="rect">
            <a:avLst/>
          </a:prstGeom>
        </p:spPr>
      </p:pic>
    </p:spTree>
    <p:extLst>
      <p:ext uri="{BB962C8B-B14F-4D97-AF65-F5344CB8AC3E}">
        <p14:creationId xmlns:p14="http://schemas.microsoft.com/office/powerpoint/2010/main" val="869102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 Slide 2">
    <p:bg>
      <p:bgPr>
        <a:solidFill>
          <a:schemeClr val="accent3"/>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BE18BE-9629-4CFF-A18B-06D5F35C24E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674033" y="951842"/>
            <a:ext cx="10517971" cy="5906161"/>
          </a:xfrm>
          <a:prstGeom prst="rect">
            <a:avLst/>
          </a:prstGeom>
        </p:spPr>
      </p:pic>
      <p:sp>
        <p:nvSpPr>
          <p:cNvPr id="2" name="Title 1"/>
          <p:cNvSpPr>
            <a:spLocks noGrp="1"/>
          </p:cNvSpPr>
          <p:nvPr>
            <p:ph type="title"/>
          </p:nvPr>
        </p:nvSpPr>
        <p:spPr>
          <a:xfrm>
            <a:off x="0" y="2857500"/>
            <a:ext cx="12192000" cy="1143000"/>
          </a:xfrm>
        </p:spPr>
        <p:txBody>
          <a:bodyPr/>
          <a:lstStyle>
            <a:lvl1pPr algn="ctr">
              <a:defRPr>
                <a:solidFill>
                  <a:schemeClr val="bg1"/>
                </a:solidFill>
                <a:latin typeface="+mj-lt"/>
                <a:cs typeface="Arial"/>
              </a:defRPr>
            </a:lvl1pPr>
          </a:lstStyle>
          <a:p>
            <a:r>
              <a:rPr lang="en-US"/>
              <a:t>Click to edit Master title style</a:t>
            </a:r>
          </a:p>
        </p:txBody>
      </p:sp>
      <p:pic>
        <p:nvPicPr>
          <p:cNvPr id="5" name="Picture 4">
            <a:extLst>
              <a:ext uri="{FF2B5EF4-FFF2-40B4-BE49-F238E27FC236}">
                <a16:creationId xmlns:a16="http://schemas.microsoft.com/office/drawing/2014/main" id="{0277D9EA-B623-415D-9695-649E6A58B912}"/>
              </a:ext>
            </a:extLst>
          </p:cNvPr>
          <p:cNvPicPr>
            <a:picLocks noChangeAspect="1"/>
          </p:cNvPicPr>
          <p:nvPr userDrawn="1"/>
        </p:nvPicPr>
        <p:blipFill>
          <a:blip r:embed="rId3"/>
          <a:stretch>
            <a:fillRect/>
          </a:stretch>
        </p:blipFill>
        <p:spPr>
          <a:xfrm>
            <a:off x="601817" y="6311423"/>
            <a:ext cx="2595520" cy="382839"/>
          </a:xfrm>
          <a:prstGeom prst="rect">
            <a:avLst/>
          </a:prstGeom>
        </p:spPr>
      </p:pic>
    </p:spTree>
    <p:extLst>
      <p:ext uri="{BB962C8B-B14F-4D97-AF65-F5344CB8AC3E}">
        <p14:creationId xmlns:p14="http://schemas.microsoft.com/office/powerpoint/2010/main" val="1636336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054E51-3A92-4645-A4AE-A13E95DD0CE2}"/>
              </a:ext>
            </a:extLst>
          </p:cNvPr>
          <p:cNvSpPr>
            <a:spLocks noGrp="1"/>
          </p:cNvSpPr>
          <p:nvPr>
            <p:ph type="title"/>
          </p:nvPr>
        </p:nvSpPr>
        <p:spPr bwMode="auto">
          <a:xfrm>
            <a:off x="999195" y="1132115"/>
            <a:ext cx="11192807" cy="2539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altLang="en-US"/>
              <a:t>Click to add title</a:t>
            </a:r>
            <a:endParaRPr lang="en-US" altLang="en-US"/>
          </a:p>
        </p:txBody>
      </p:sp>
      <p:sp>
        <p:nvSpPr>
          <p:cNvPr id="3" name="TextBox 2">
            <a:extLst>
              <a:ext uri="{FF2B5EF4-FFF2-40B4-BE49-F238E27FC236}">
                <a16:creationId xmlns:a16="http://schemas.microsoft.com/office/drawing/2014/main" id="{817261DF-BE7A-915A-4B35-21C7211C6D8A}"/>
              </a:ext>
            </a:extLst>
          </p:cNvPr>
          <p:cNvSpPr txBox="1"/>
          <p:nvPr>
            <p:extLst>
              <p:ext uri="{1162E1C5-73C7-4A58-AE30-91384D911F3F}">
                <p184:classification xmlns:p184="http://schemas.microsoft.com/office/powerpoint/2018/4/main" val="hdr"/>
              </p:ext>
            </p:extLst>
          </p:nvPr>
        </p:nvSpPr>
        <p:spPr>
          <a:xfrm>
            <a:off x="5865813" y="0"/>
            <a:ext cx="4889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420334339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6" r:id="rId12"/>
  </p:sldLayoutIdLst>
  <p:hf hdr="0" ftr="0" dt="0"/>
  <p:txStyles>
    <p:titleStyle>
      <a:lvl1pPr algn="l" defTabSz="609555" rtl="0" eaLnBrk="1" fontAlgn="base" hangingPunct="1">
        <a:spcBef>
          <a:spcPct val="0"/>
        </a:spcBef>
        <a:spcAft>
          <a:spcPct val="0"/>
        </a:spcAft>
        <a:defRPr sz="4800" b="1" kern="1200">
          <a:solidFill>
            <a:schemeClr val="accent1"/>
          </a:solidFill>
          <a:latin typeface="+mj-lt"/>
          <a:ea typeface="HelveticaNeueLT Std Lt"/>
          <a:cs typeface="HelveticaNeueLT Std Lt"/>
        </a:defRPr>
      </a:lvl1pPr>
      <a:lvl2pPr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2pPr>
      <a:lvl3pPr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3pPr>
      <a:lvl4pPr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4pPr>
      <a:lvl5pPr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5pPr>
      <a:lvl6pPr marL="609555"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6pPr>
      <a:lvl7pPr marL="1219110"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7pPr>
      <a:lvl8pPr marL="1828664"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8pPr>
      <a:lvl9pPr marL="2438218" algn="ctr" defTabSz="609555" rtl="0" eaLnBrk="1" fontAlgn="base" hangingPunct="1">
        <a:spcBef>
          <a:spcPct val="0"/>
        </a:spcBef>
        <a:spcAft>
          <a:spcPct val="0"/>
        </a:spcAft>
        <a:defRPr sz="4800">
          <a:solidFill>
            <a:srgbClr val="FFFFFF"/>
          </a:solidFill>
          <a:latin typeface="HelveticaNeueLT Std Lt"/>
          <a:ea typeface="HelveticaNeueLT Std Lt"/>
          <a:cs typeface="HelveticaNeueLT Std Lt"/>
        </a:defRPr>
      </a:lvl9pPr>
    </p:titleStyle>
    <p:bodyStyle>
      <a:lvl1pPr marL="457167" indent="-457167" algn="l" defTabSz="609555" rtl="0" eaLnBrk="1" fontAlgn="base" hangingPunct="1">
        <a:spcBef>
          <a:spcPct val="20000"/>
        </a:spcBef>
        <a:spcAft>
          <a:spcPct val="0"/>
        </a:spcAft>
        <a:buFont typeface="Arial" panose="020B0604020202020204" pitchFamily="34" charset="0"/>
        <a:buChar char="•"/>
        <a:defRPr sz="4267" kern="1200">
          <a:solidFill>
            <a:schemeClr val="tx1"/>
          </a:solidFill>
          <a:latin typeface="+mn-lt"/>
          <a:ea typeface="+mn-ea"/>
          <a:cs typeface="+mn-cs"/>
        </a:defRPr>
      </a:lvl1pPr>
      <a:lvl2pPr marL="990526" indent="-380972" algn="l" defTabSz="609555" rtl="0" eaLnBrk="1" fontAlgn="base" hangingPunct="1">
        <a:spcBef>
          <a:spcPct val="20000"/>
        </a:spcBef>
        <a:spcAft>
          <a:spcPct val="0"/>
        </a:spcAft>
        <a:buFont typeface="Arial" panose="020B0604020202020204" pitchFamily="34" charset="0"/>
        <a:buChar char="–"/>
        <a:defRPr sz="3733" kern="1200">
          <a:solidFill>
            <a:schemeClr val="tx1"/>
          </a:solidFill>
          <a:latin typeface="+mn-lt"/>
          <a:ea typeface="+mn-ea"/>
          <a:cs typeface="+mn-cs"/>
        </a:defRPr>
      </a:lvl2pPr>
      <a:lvl3pPr marL="1523887" indent="-304776" algn="l" defTabSz="609555"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3pPr>
      <a:lvl4pPr marL="2133440" indent="-304776" algn="l" defTabSz="60955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4pPr>
      <a:lvl5pPr marL="2742994" indent="-304776" algn="l" defTabSz="609555" rtl="0" eaLnBrk="1" fontAlgn="base" hangingPunct="1">
        <a:spcBef>
          <a:spcPct val="20000"/>
        </a:spcBef>
        <a:spcAft>
          <a:spcPct val="0"/>
        </a:spcAft>
        <a:buFont typeface="Arial" panose="020B0604020202020204" pitchFamily="34" charset="0"/>
        <a:buChar char="»"/>
        <a:defRPr sz="2667" kern="1200">
          <a:solidFill>
            <a:schemeClr val="tx1"/>
          </a:solidFill>
          <a:latin typeface="+mn-lt"/>
          <a:ea typeface="+mn-ea"/>
          <a:cs typeface="+mn-cs"/>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F289A5-5508-4549-ADB5-3A4C8437E13C}"/>
              </a:ext>
            </a:extLst>
          </p:cNvPr>
          <p:cNvSpPr>
            <a:spLocks noGrp="1" noChangeArrowheads="1"/>
          </p:cNvSpPr>
          <p:nvPr>
            <p:ph type="title"/>
          </p:nvPr>
        </p:nvSpPr>
        <p:spPr bwMode="auto">
          <a:xfrm>
            <a:off x="636588" y="404813"/>
            <a:ext cx="10931525" cy="38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endParaRPr lang="en-AU" altLang="en-US"/>
          </a:p>
        </p:txBody>
      </p:sp>
      <p:sp>
        <p:nvSpPr>
          <p:cNvPr id="1027" name="Text Placeholder 2">
            <a:extLst>
              <a:ext uri="{FF2B5EF4-FFF2-40B4-BE49-F238E27FC236}">
                <a16:creationId xmlns:a16="http://schemas.microsoft.com/office/drawing/2014/main" id="{91634CD7-2A1B-4455-B0BF-6CCF98385716}"/>
              </a:ext>
            </a:extLst>
          </p:cNvPr>
          <p:cNvSpPr>
            <a:spLocks noGrp="1" noChangeArrowheads="1"/>
          </p:cNvSpPr>
          <p:nvPr>
            <p:ph type="body" idx="1"/>
          </p:nvPr>
        </p:nvSpPr>
        <p:spPr bwMode="auto">
          <a:xfrm>
            <a:off x="636588" y="1520825"/>
            <a:ext cx="10931525" cy="464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AU" altLang="en-US"/>
          </a:p>
        </p:txBody>
      </p:sp>
      <p:sp>
        <p:nvSpPr>
          <p:cNvPr id="7" name="Footer Placeholder 4">
            <a:extLst>
              <a:ext uri="{FF2B5EF4-FFF2-40B4-BE49-F238E27FC236}">
                <a16:creationId xmlns:a16="http://schemas.microsoft.com/office/drawing/2014/main" id="{85810F31-3F0D-4225-8B15-44C50AD7D058}"/>
              </a:ext>
            </a:extLst>
          </p:cNvPr>
          <p:cNvSpPr>
            <a:spLocks noGrp="1"/>
          </p:cNvSpPr>
          <p:nvPr>
            <p:ph type="ftr" sz="quarter" idx="3"/>
          </p:nvPr>
        </p:nvSpPr>
        <p:spPr>
          <a:xfrm>
            <a:off x="623888" y="6389688"/>
            <a:ext cx="7753350" cy="215900"/>
          </a:xfrm>
          <a:prstGeom prst="rect">
            <a:avLst/>
          </a:prstGeom>
        </p:spPr>
        <p:txBody>
          <a:bodyPr vert="horz" lIns="0" tIns="45720" rIns="0" bIns="45720" rtlCol="0" anchor="b"/>
          <a:lstStyle>
            <a:lvl1pPr marL="0" algn="l" defTabSz="457200" rtl="0" eaLnBrk="1" fontAlgn="auto" latinLnBrk="0" hangingPunct="1">
              <a:spcBef>
                <a:spcPts val="0"/>
              </a:spcBef>
              <a:spcAft>
                <a:spcPts val="0"/>
              </a:spcAft>
              <a:defRPr lang="en-US" sz="800" kern="1200" cap="none" baseline="0">
                <a:solidFill>
                  <a:schemeClr val="tx1">
                    <a:tint val="75000"/>
                  </a:schemeClr>
                </a:solidFill>
                <a:latin typeface="+mn-lt"/>
                <a:ea typeface="+mn-ea"/>
                <a:cs typeface="+mn-cs"/>
              </a:defRPr>
            </a:lvl1pPr>
          </a:lstStyle>
          <a:p>
            <a:endParaRPr lang="en-AU"/>
          </a:p>
        </p:txBody>
      </p:sp>
      <p:sp>
        <p:nvSpPr>
          <p:cNvPr id="8" name="Slide Number Placeholder 5">
            <a:extLst>
              <a:ext uri="{FF2B5EF4-FFF2-40B4-BE49-F238E27FC236}">
                <a16:creationId xmlns:a16="http://schemas.microsoft.com/office/drawing/2014/main" id="{7EFA271E-E661-4512-87AC-B43ADE695956}"/>
              </a:ext>
            </a:extLst>
          </p:cNvPr>
          <p:cNvSpPr>
            <a:spLocks noGrp="1"/>
          </p:cNvSpPr>
          <p:nvPr>
            <p:ph type="sldNum" sz="quarter" idx="4"/>
          </p:nvPr>
        </p:nvSpPr>
        <p:spPr>
          <a:xfrm>
            <a:off x="10802938" y="6389688"/>
            <a:ext cx="765175" cy="233362"/>
          </a:xfrm>
          <a:prstGeom prst="rect">
            <a:avLst/>
          </a:prstGeom>
        </p:spPr>
        <p:txBody>
          <a:bodyPr vert="horz" lIns="0" tIns="45720" rIns="0" bIns="45720" rtlCol="0" anchor="ctr"/>
          <a:lstStyle>
            <a:lvl1pPr algn="r" eaLnBrk="1" fontAlgn="auto" hangingPunct="1">
              <a:spcBef>
                <a:spcPts val="0"/>
              </a:spcBef>
              <a:spcAft>
                <a:spcPts val="0"/>
              </a:spcAft>
              <a:defRPr lang="en-AU" sz="1000" smtClean="0">
                <a:solidFill>
                  <a:schemeClr val="tx1">
                    <a:tint val="75000"/>
                  </a:schemeClr>
                </a:solidFill>
                <a:latin typeface="+mn-lt"/>
              </a:defRPr>
            </a:lvl1pPr>
          </a:lstStyle>
          <a:p>
            <a:fld id="{5289B371-9B39-4596-9C91-7D70985C4C14}" type="slidenum">
              <a:rPr lang="en-AU" smtClean="0"/>
              <a:t>‹#›</a:t>
            </a:fld>
            <a:endParaRPr lang="en-AU"/>
          </a:p>
        </p:txBody>
      </p:sp>
      <p:sp>
        <p:nvSpPr>
          <p:cNvPr id="3" name="TextBox 2">
            <a:extLst>
              <a:ext uri="{FF2B5EF4-FFF2-40B4-BE49-F238E27FC236}">
                <a16:creationId xmlns:a16="http://schemas.microsoft.com/office/drawing/2014/main" id="{2756AE3A-B567-9412-04C5-395E11750A5F}"/>
              </a:ext>
            </a:extLst>
          </p:cNvPr>
          <p:cNvSpPr txBox="1"/>
          <p:nvPr>
            <p:extLst>
              <p:ext uri="{1162E1C5-73C7-4A58-AE30-91384D911F3F}">
                <p184:classification xmlns:p184="http://schemas.microsoft.com/office/powerpoint/2018/4/main" val="hdr"/>
              </p:ext>
            </p:extLst>
          </p:nvPr>
        </p:nvSpPr>
        <p:spPr>
          <a:xfrm>
            <a:off x="5865813" y="0"/>
            <a:ext cx="488950" cy="152400"/>
          </a:xfrm>
          <a:prstGeom prst="rect">
            <a:avLst/>
          </a:prstGeom>
        </p:spPr>
        <p:txBody>
          <a:bodyPr horzOverflow="overflow" lIns="0" tIns="0" rIns="0" bIns="0">
            <a:spAutoFit/>
          </a:bodyPr>
          <a:lstStyle/>
          <a:p>
            <a:pPr algn="l"/>
            <a:r>
              <a:rPr lang="en-US" sz="1000">
                <a:solidFill>
                  <a:srgbClr val="FF0000"/>
                </a:solidFill>
                <a:latin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876037905"/>
      </p:ext>
    </p:extLst>
  </p:cSld>
  <p:clrMap bg1="lt1" tx1="dk1" bg2="lt2" tx2="dk2" accent1="accent1" accent2="accent2" accent3="accent3" accent4="accent4" accent5="accent5" accent6="accent6" hlink="hlink" folHlink="folHlink"/>
  <p:sldLayoutIdLst>
    <p:sldLayoutId id="2147483674" r:id="rId1"/>
    <p:sldLayoutId id="2147483675" r:id="rId2"/>
  </p:sldLayoutIdLst>
  <p:hf hdr="0" ftr="0" dt="0"/>
  <p:txStyles>
    <p:titleStyle>
      <a:lvl1pPr algn="l" rtl="0" eaLnBrk="1" fontAlgn="base" hangingPunct="1">
        <a:lnSpc>
          <a:spcPct val="90000"/>
        </a:lnSpc>
        <a:spcBef>
          <a:spcPct val="0"/>
        </a:spcBef>
        <a:spcAft>
          <a:spcPct val="0"/>
        </a:spcAft>
        <a:defRPr sz="2800" kern="1200">
          <a:solidFill>
            <a:schemeClr val="accent1"/>
          </a:solidFill>
          <a:latin typeface="+mj-lt"/>
          <a:ea typeface="+mj-ea"/>
          <a:cs typeface="+mj-cs"/>
        </a:defRPr>
      </a:lvl1pPr>
      <a:lvl2pPr algn="l" rtl="0" eaLnBrk="1" fontAlgn="base" hangingPunct="1">
        <a:lnSpc>
          <a:spcPct val="90000"/>
        </a:lnSpc>
        <a:spcBef>
          <a:spcPct val="0"/>
        </a:spcBef>
        <a:spcAft>
          <a:spcPct val="0"/>
        </a:spcAft>
        <a:defRPr sz="2800">
          <a:solidFill>
            <a:schemeClr val="accent1"/>
          </a:solidFill>
          <a:latin typeface="Arial" panose="020B0604020202020204" pitchFamily="34" charset="0"/>
        </a:defRPr>
      </a:lvl2pPr>
      <a:lvl3pPr algn="l" rtl="0" eaLnBrk="1" fontAlgn="base" hangingPunct="1">
        <a:lnSpc>
          <a:spcPct val="90000"/>
        </a:lnSpc>
        <a:spcBef>
          <a:spcPct val="0"/>
        </a:spcBef>
        <a:spcAft>
          <a:spcPct val="0"/>
        </a:spcAft>
        <a:defRPr sz="2800">
          <a:solidFill>
            <a:schemeClr val="accent1"/>
          </a:solidFill>
          <a:latin typeface="Arial" panose="020B0604020202020204" pitchFamily="34" charset="0"/>
        </a:defRPr>
      </a:lvl3pPr>
      <a:lvl4pPr algn="l" rtl="0" eaLnBrk="1" fontAlgn="base" hangingPunct="1">
        <a:lnSpc>
          <a:spcPct val="90000"/>
        </a:lnSpc>
        <a:spcBef>
          <a:spcPct val="0"/>
        </a:spcBef>
        <a:spcAft>
          <a:spcPct val="0"/>
        </a:spcAft>
        <a:defRPr sz="2800">
          <a:solidFill>
            <a:schemeClr val="accent1"/>
          </a:solidFill>
          <a:latin typeface="Arial" panose="020B0604020202020204" pitchFamily="34" charset="0"/>
        </a:defRPr>
      </a:lvl4pPr>
      <a:lvl5pPr algn="l" rtl="0" eaLnBrk="1" fontAlgn="base" hangingPunct="1">
        <a:lnSpc>
          <a:spcPct val="90000"/>
        </a:lnSpc>
        <a:spcBef>
          <a:spcPct val="0"/>
        </a:spcBef>
        <a:spcAft>
          <a:spcPct val="0"/>
        </a:spcAft>
        <a:defRPr sz="2800">
          <a:solidFill>
            <a:schemeClr val="accent1"/>
          </a:solidFill>
          <a:latin typeface="Arial" panose="020B0604020202020204" pitchFamily="34" charset="0"/>
        </a:defRPr>
      </a:lvl5pPr>
      <a:lvl6pPr marL="457200" algn="l" rtl="0" eaLnBrk="1" fontAlgn="base" hangingPunct="1">
        <a:lnSpc>
          <a:spcPct val="90000"/>
        </a:lnSpc>
        <a:spcBef>
          <a:spcPct val="0"/>
        </a:spcBef>
        <a:spcAft>
          <a:spcPct val="0"/>
        </a:spcAft>
        <a:defRPr sz="2800">
          <a:solidFill>
            <a:schemeClr val="accent1"/>
          </a:solidFill>
          <a:latin typeface="Arial" panose="020B0604020202020204" pitchFamily="34" charset="0"/>
        </a:defRPr>
      </a:lvl6pPr>
      <a:lvl7pPr marL="914400" algn="l" rtl="0" eaLnBrk="1" fontAlgn="base" hangingPunct="1">
        <a:lnSpc>
          <a:spcPct val="90000"/>
        </a:lnSpc>
        <a:spcBef>
          <a:spcPct val="0"/>
        </a:spcBef>
        <a:spcAft>
          <a:spcPct val="0"/>
        </a:spcAft>
        <a:defRPr sz="2800">
          <a:solidFill>
            <a:schemeClr val="accent1"/>
          </a:solidFill>
          <a:latin typeface="Arial" panose="020B0604020202020204" pitchFamily="34" charset="0"/>
        </a:defRPr>
      </a:lvl7pPr>
      <a:lvl8pPr marL="1371600" algn="l" rtl="0" eaLnBrk="1" fontAlgn="base" hangingPunct="1">
        <a:lnSpc>
          <a:spcPct val="90000"/>
        </a:lnSpc>
        <a:spcBef>
          <a:spcPct val="0"/>
        </a:spcBef>
        <a:spcAft>
          <a:spcPct val="0"/>
        </a:spcAft>
        <a:defRPr sz="2800">
          <a:solidFill>
            <a:schemeClr val="accent1"/>
          </a:solidFill>
          <a:latin typeface="Arial" panose="020B0604020202020204" pitchFamily="34" charset="0"/>
        </a:defRPr>
      </a:lvl8pPr>
      <a:lvl9pPr marL="1828800" algn="l" rtl="0" eaLnBrk="1" fontAlgn="base" hangingPunct="1">
        <a:lnSpc>
          <a:spcPct val="90000"/>
        </a:lnSpc>
        <a:spcBef>
          <a:spcPct val="0"/>
        </a:spcBef>
        <a:spcAft>
          <a:spcPct val="0"/>
        </a:spcAft>
        <a:defRPr sz="2800">
          <a:solidFill>
            <a:schemeClr val="accent1"/>
          </a:solidFill>
          <a:latin typeface="Arial" panose="020B0604020202020204" pitchFamily="34" charset="0"/>
        </a:defRPr>
      </a:lvl9pPr>
    </p:titleStyle>
    <p:bodyStyle>
      <a:lvl1pPr algn="l" rtl="0" eaLnBrk="1" fontAlgn="base" hangingPunct="1">
        <a:spcBef>
          <a:spcPts val="1000"/>
        </a:spcBef>
        <a:spcAft>
          <a:spcPct val="0"/>
        </a:spcAft>
        <a:buFont typeface="Arial" panose="020B0604020202020204" pitchFamily="34" charset="0"/>
        <a:defRPr b="1" kern="1200">
          <a:solidFill>
            <a:schemeClr val="tx1"/>
          </a:solidFill>
          <a:latin typeface="+mj-lt"/>
          <a:ea typeface="+mn-ea"/>
          <a:cs typeface="+mn-cs"/>
        </a:defRPr>
      </a:lvl1pPr>
      <a:lvl2pPr algn="l" rtl="0" eaLnBrk="1" fontAlgn="base" hangingPunct="1">
        <a:spcBef>
          <a:spcPts val="500"/>
        </a:spcBef>
        <a:spcAft>
          <a:spcPct val="0"/>
        </a:spcAft>
        <a:buFont typeface="Arial" panose="020B0604020202020204" pitchFamily="34" charset="0"/>
        <a:defRPr sz="1400" kern="1200">
          <a:solidFill>
            <a:schemeClr val="bg2"/>
          </a:solidFill>
          <a:latin typeface="+mn-lt"/>
          <a:ea typeface="+mn-ea"/>
          <a:cs typeface="+mn-cs"/>
        </a:defRPr>
      </a:lvl2pPr>
      <a:lvl3pPr marL="179388" indent="-179388" algn="l" rtl="0" eaLnBrk="1" fontAlgn="base" hangingPunct="1">
        <a:spcBef>
          <a:spcPts val="500"/>
        </a:spcBef>
        <a:spcAft>
          <a:spcPct val="0"/>
        </a:spcAft>
        <a:buClr>
          <a:schemeClr val="accent1"/>
        </a:buClr>
        <a:buFont typeface="Arial" panose="020B0604020202020204" pitchFamily="34" charset="0"/>
        <a:buChar char="•"/>
        <a:defRPr sz="1400" kern="1200">
          <a:solidFill>
            <a:schemeClr val="bg2"/>
          </a:solidFill>
          <a:latin typeface="+mn-lt"/>
          <a:ea typeface="+mn-ea"/>
          <a:cs typeface="+mn-cs"/>
        </a:defRPr>
      </a:lvl3pPr>
      <a:lvl4pPr marL="395288" indent="-179388" algn="l" rtl="0" eaLnBrk="1" fontAlgn="base" hangingPunct="1">
        <a:spcBef>
          <a:spcPts val="500"/>
        </a:spcBef>
        <a:spcAft>
          <a:spcPct val="0"/>
        </a:spcAft>
        <a:buFont typeface="Charlie Std Regular"/>
        <a:buChar char="‒"/>
        <a:defRPr sz="1200" kern="1200">
          <a:solidFill>
            <a:schemeClr val="bg2"/>
          </a:solidFill>
          <a:latin typeface="+mn-lt"/>
          <a:ea typeface="+mn-ea"/>
          <a:cs typeface="+mn-cs"/>
        </a:defRPr>
      </a:lvl4pPr>
      <a:lvl5pPr marL="574675" indent="-179388" algn="l" rtl="0" eaLnBrk="1" fontAlgn="base" hangingPunct="1">
        <a:spcBef>
          <a:spcPts val="500"/>
        </a:spcBef>
        <a:spcAft>
          <a:spcPct val="0"/>
        </a:spcAft>
        <a:buFont typeface="Arial" panose="020B0604020202020204" pitchFamily="34" charset="0"/>
        <a:buChar char="•"/>
        <a:defRPr sz="12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hyperlink" Target="https://www.mygovid.gov.au/" TargetMode="External"/><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hyperlink" Target="https://www.mygovid.gov.au/help-proving-your-identity" TargetMode="External"/><Relationship Id="rId5" Type="http://schemas.openxmlformats.org/officeDocument/2006/relationships/hyperlink" Target="https://www.mygovid.gov.au/set-up" TargetMode="Externa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hyperlink" Target="https://www.wa.gov.au/government/multi-step-guides/wa-relationship-authorisation-manager-user-guide"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3.png"/><Relationship Id="rId7" Type="http://schemas.openxmlformats.org/officeDocument/2006/relationships/slide" Target="slide6.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slide" Target="slide5.xml"/><Relationship Id="rId5" Type="http://schemas.openxmlformats.org/officeDocument/2006/relationships/slide" Target="slide4.xml"/><Relationship Id="rId4" Type="http://schemas.openxmlformats.org/officeDocument/2006/relationships/slide" Target="slide3.xml"/><Relationship Id="rId9" Type="http://schemas.openxmlformats.org/officeDocument/2006/relationships/hyperlink" Target="https://www.wa.gov.au/service/business-management/business-services-and-processes-management/access-the-wa-relationship-authorisation-manager"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hyperlink" Target="https://www.mygovid.gov.au/set-up" TargetMode="Externa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33.png"/><Relationship Id="rId5" Type="http://schemas.openxmlformats.org/officeDocument/2006/relationships/image" Target="../media/image19.png"/><Relationship Id="rId4" Type="http://schemas.openxmlformats.org/officeDocument/2006/relationships/slide" Target="slide6.xml"/></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4.xml"/><Relationship Id="rId1" Type="http://schemas.openxmlformats.org/officeDocument/2006/relationships/slideLayout" Target="../slideLayouts/slideLayout12.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3.png"/><Relationship Id="rId7"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s://www.wa.gov.au/service/business-management/business-services-and-processes-management/access-the-wa-relationship-authorisation-manager" TargetMode="External"/><Relationship Id="rId5" Type="http://schemas.openxmlformats.org/officeDocument/2006/relationships/hyperlink" Target="https://www.mygovid.gov.au/" TargetMode="External"/><Relationship Id="rId4" Type="http://schemas.openxmlformats.org/officeDocument/2006/relationships/hyperlink" Target="https://www.digitalidentity.gov.au/about-digital-identity" TargetMode="External"/><Relationship Id="rId9"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41.png"/></Relationships>
</file>

<file path=ppt/slides/_rels/slide32.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hyperlink" Target="https://environmentonline.dwer.wa.gov.au/knowledgebase/" TargetMode="External"/><Relationship Id="rId3" Type="http://schemas.openxmlformats.org/officeDocument/2006/relationships/image" Target="../media/image42.png"/><Relationship Id="rId7" Type="http://schemas.openxmlformats.org/officeDocument/2006/relationships/image" Target="../media/image46.svg"/><Relationship Id="rId12" Type="http://schemas.openxmlformats.org/officeDocument/2006/relationships/hyperlink" Target="https://environmentonline.dwer.wa.gov.au/article/?code=KA-01164" TargetMode="External"/><Relationship Id="rId2" Type="http://schemas.openxmlformats.org/officeDocument/2006/relationships/notesSlide" Target="../notesSlides/notesSlide29.xml"/><Relationship Id="rId16" Type="http://schemas.openxmlformats.org/officeDocument/2006/relationships/image" Target="../media/image52.sv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svg"/><Relationship Id="rId5" Type="http://schemas.openxmlformats.org/officeDocument/2006/relationships/image" Target="../media/image44.svg"/><Relationship Id="rId15" Type="http://schemas.openxmlformats.org/officeDocument/2006/relationships/image" Target="../media/image51.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svg"/><Relationship Id="rId14" Type="http://schemas.openxmlformats.org/officeDocument/2006/relationships/hyperlink" Target="https://environmentonline.dwer.wa.gov.au/enquiry/"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hyperlink" Target="https://environmentonline.dwer.wa.gov.au/article/?code=KA-00011" TargetMode="External"/><Relationship Id="rId4" Type="http://schemas.openxmlformats.org/officeDocument/2006/relationships/hyperlink" Target="https://www.wa.gov.au/government/multi-step-guides/wa-relationship-authorisation-manager-user-guid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6.png"/><Relationship Id="rId5" Type="http://schemas.openxmlformats.org/officeDocument/2006/relationships/image" Target="../media/image18.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E32B0-9A38-4314-BBE1-FDF328E43D20}"/>
              </a:ext>
            </a:extLst>
          </p:cNvPr>
          <p:cNvSpPr>
            <a:spLocks noGrp="1"/>
          </p:cNvSpPr>
          <p:nvPr>
            <p:ph type="title"/>
          </p:nvPr>
        </p:nvSpPr>
        <p:spPr>
          <a:xfrm>
            <a:off x="370562" y="4719534"/>
            <a:ext cx="12192000" cy="11430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algn="l"/>
            <a:br>
              <a:rPr lang="en-US" sz="4800" b="1" kern="1200">
                <a:latin typeface="Source Sans Pro Black" panose="020B0803030403020204" pitchFamily="34" charset="0"/>
                <a:ea typeface="Source Sans Pro Black" panose="020B0803030403020204" pitchFamily="34" charset="0"/>
                <a:cs typeface="HelveticaNeueLT Std Lt"/>
              </a:rPr>
            </a:br>
            <a:br>
              <a:rPr lang="en-US" sz="3200" b="1" kern="1200">
                <a:latin typeface="Source Sans Pro Black" panose="020B0803030403020204" pitchFamily="34" charset="0"/>
                <a:ea typeface="Source Sans Pro Black" panose="020B0803030403020204" pitchFamily="34" charset="0"/>
                <a:cs typeface="HelveticaNeueLT Std Lt"/>
              </a:rPr>
            </a:br>
            <a:br>
              <a:rPr lang="en-US" sz="4800" b="1" kern="1200">
                <a:latin typeface="Source Sans Pro Black" panose="020B0803030403020204" pitchFamily="34" charset="0"/>
                <a:ea typeface="Source Sans Pro Black" panose="020B0803030403020204" pitchFamily="34" charset="0"/>
                <a:cs typeface="HelveticaNeueLT Std Lt"/>
              </a:rPr>
            </a:br>
            <a:br>
              <a:rPr lang="en-US" sz="4800" b="1">
                <a:ea typeface="HelveticaNeueLT Std Lt"/>
                <a:cs typeface="HelveticaNeueLT Std Lt"/>
              </a:rPr>
            </a:br>
            <a:r>
              <a:rPr lang="en-US" sz="4800" b="1">
                <a:ea typeface="HelveticaNeueLT Std Lt"/>
                <a:cs typeface="HelveticaNeueLT Std Lt"/>
              </a:rPr>
              <a:t> </a:t>
            </a:r>
            <a:endParaRPr lang="en-US" sz="4800" b="1" kern="1200">
              <a:ea typeface="HelveticaNeueLT Std Lt"/>
              <a:cs typeface="HelveticaNeueLT Std Lt"/>
            </a:endParaRPr>
          </a:p>
        </p:txBody>
      </p:sp>
      <p:pic>
        <p:nvPicPr>
          <p:cNvPr id="6" name="Graphic 5">
            <a:extLst>
              <a:ext uri="{FF2B5EF4-FFF2-40B4-BE49-F238E27FC236}">
                <a16:creationId xmlns:a16="http://schemas.microsoft.com/office/drawing/2014/main" id="{F174C397-935D-4471-ADE2-A98D3F982B45}"/>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3354" r="37134"/>
          <a:stretch/>
        </p:blipFill>
        <p:spPr>
          <a:xfrm>
            <a:off x="6390360" y="0"/>
            <a:ext cx="5801640" cy="4039889"/>
          </a:xfrm>
          <a:prstGeom prst="rect">
            <a:avLst/>
          </a:prstGeom>
        </p:spPr>
      </p:pic>
      <p:sp>
        <p:nvSpPr>
          <p:cNvPr id="15" name="Content Placeholder 2">
            <a:extLst>
              <a:ext uri="{FF2B5EF4-FFF2-40B4-BE49-F238E27FC236}">
                <a16:creationId xmlns:a16="http://schemas.microsoft.com/office/drawing/2014/main" id="{02671EDF-0C9E-402E-AF17-40DBDB104F31}"/>
              </a:ext>
            </a:extLst>
          </p:cNvPr>
          <p:cNvSpPr txBox="1">
            <a:spLocks/>
          </p:cNvSpPr>
          <p:nvPr/>
        </p:nvSpPr>
        <p:spPr>
          <a:xfrm>
            <a:off x="267270" y="1761280"/>
            <a:ext cx="6917302" cy="29117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solidFill>
                  <a:schemeClr val="bg1"/>
                </a:solidFill>
                <a:latin typeface="Source Sans Pro Black"/>
                <a:ea typeface="Open Sans Light"/>
                <a:cs typeface="Open Sans Light"/>
              </a:rPr>
              <a:t>Environment Online User Guide</a:t>
            </a:r>
          </a:p>
          <a:p>
            <a:pPr marL="0" indent="0">
              <a:buNone/>
            </a:pPr>
            <a:endParaRPr lang="en-US" sz="1000" dirty="0">
              <a:solidFill>
                <a:schemeClr val="bg1"/>
              </a:solidFill>
              <a:latin typeface="Source Sans Pro Black"/>
              <a:ea typeface="Open Sans Light"/>
              <a:cs typeface="Open Sans Light"/>
            </a:endParaRPr>
          </a:p>
          <a:p>
            <a:pPr marL="0" indent="0">
              <a:buNone/>
            </a:pPr>
            <a:r>
              <a:rPr lang="en-US" sz="4800" dirty="0">
                <a:solidFill>
                  <a:schemeClr val="bg1"/>
                </a:solidFill>
                <a:latin typeface="Source Sans Pro Black"/>
                <a:ea typeface="Open Sans Light"/>
                <a:cs typeface="Open Sans Light"/>
              </a:rPr>
              <a:t>Set up and log in – Representing an entity using Digital Identity</a:t>
            </a:r>
          </a:p>
          <a:p>
            <a:pPr marL="0" indent="0">
              <a:buNone/>
            </a:pPr>
            <a:r>
              <a:rPr lang="en-US" sz="800" b="1" dirty="0">
                <a:solidFill>
                  <a:schemeClr val="bg1"/>
                </a:solidFill>
                <a:ea typeface="+mn-lt"/>
                <a:cs typeface="+mn-lt"/>
              </a:rPr>
              <a:t>Current as published on March 2024</a:t>
            </a:r>
            <a:endParaRPr lang="en-US" sz="800" b="1" dirty="0">
              <a:solidFill>
                <a:schemeClr val="bg1"/>
              </a:solidFill>
              <a:ea typeface="Open Sans"/>
              <a:cs typeface="Open Sans"/>
            </a:endParaRPr>
          </a:p>
        </p:txBody>
      </p:sp>
      <p:grpSp>
        <p:nvGrpSpPr>
          <p:cNvPr id="8" name="Group 7">
            <a:extLst>
              <a:ext uri="{FF2B5EF4-FFF2-40B4-BE49-F238E27FC236}">
                <a16:creationId xmlns:a16="http://schemas.microsoft.com/office/drawing/2014/main" id="{AF62FA7D-86D7-EF57-89EA-67F92DA964D6}"/>
              </a:ext>
            </a:extLst>
          </p:cNvPr>
          <p:cNvGrpSpPr/>
          <p:nvPr/>
        </p:nvGrpSpPr>
        <p:grpSpPr>
          <a:xfrm>
            <a:off x="8197214" y="3426431"/>
            <a:ext cx="3918856" cy="3946061"/>
            <a:chOff x="7132320" y="3661582"/>
            <a:chExt cx="5669280" cy="5669280"/>
          </a:xfrm>
        </p:grpSpPr>
        <p:pic>
          <p:nvPicPr>
            <p:cNvPr id="9" name="Graphic 8" descr="An organic shape">
              <a:extLst>
                <a:ext uri="{FF2B5EF4-FFF2-40B4-BE49-F238E27FC236}">
                  <a16:creationId xmlns:a16="http://schemas.microsoft.com/office/drawing/2014/main" id="{73451006-AD72-745B-0EF9-F6F75CB15CA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2320" y="3661582"/>
              <a:ext cx="5669280" cy="5669280"/>
            </a:xfrm>
            <a:prstGeom prst="rect">
              <a:avLst/>
            </a:prstGeom>
          </p:spPr>
        </p:pic>
        <p:pic>
          <p:nvPicPr>
            <p:cNvPr id="10" name="Picture 9" descr="Graphical user interface&#10;&#10;Description automatically generated">
              <a:extLst>
                <a:ext uri="{FF2B5EF4-FFF2-40B4-BE49-F238E27FC236}">
                  <a16:creationId xmlns:a16="http://schemas.microsoft.com/office/drawing/2014/main" id="{AA69B07B-CC46-F247-EEB2-D4E910D0746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4340" y="4609801"/>
              <a:ext cx="3395053" cy="3772841"/>
            </a:xfrm>
            <a:prstGeom prst="rect">
              <a:avLst/>
            </a:prstGeom>
          </p:spPr>
        </p:pic>
      </p:grpSp>
    </p:spTree>
    <p:extLst>
      <p:ext uri="{BB962C8B-B14F-4D97-AF65-F5344CB8AC3E}">
        <p14:creationId xmlns:p14="http://schemas.microsoft.com/office/powerpoint/2010/main" val="643841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810F71-0DCD-D339-68BD-2EB62391E0A2}"/>
              </a:ext>
            </a:extLst>
          </p:cNvPr>
          <p:cNvPicPr>
            <a:picLocks noChangeAspect="1"/>
          </p:cNvPicPr>
          <p:nvPr/>
        </p:nvPicPr>
        <p:blipFill>
          <a:blip r:embed="rId3"/>
          <a:stretch>
            <a:fillRect/>
          </a:stretch>
        </p:blipFill>
        <p:spPr>
          <a:xfrm>
            <a:off x="6462183" y="1322378"/>
            <a:ext cx="5039913" cy="5343876"/>
          </a:xfrm>
          <a:prstGeom prst="rect">
            <a:avLst/>
          </a:prstGeom>
        </p:spPr>
      </p:pic>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4"/>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19" y="396223"/>
            <a:ext cx="6679981"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593639"/>
            <a:ext cx="5845324" cy="4278094"/>
          </a:xfrm>
          <a:prstGeom prst="rect">
            <a:avLst/>
          </a:prstGeom>
          <a:noFill/>
        </p:spPr>
        <p:txBody>
          <a:bodyPr wrap="square" lIns="91440" tIns="45720" rIns="91440" bIns="45720" rtlCol="0" anchor="t">
            <a:spAutoFit/>
          </a:bodyPr>
          <a:lstStyle/>
          <a:p>
            <a:r>
              <a:rPr lang="en-AU" sz="1600" dirty="0">
                <a:latin typeface="Open Sans Light"/>
                <a:ea typeface="Open Sans Light"/>
                <a:cs typeface="Open Sans Light"/>
              </a:rPr>
              <a:t>If you already have a </a:t>
            </a:r>
            <a:r>
              <a:rPr lang="en-AU" sz="1600" dirty="0" err="1">
                <a:latin typeface="Open Sans Light"/>
                <a:ea typeface="Open Sans Light"/>
                <a:cs typeface="Open Sans Light"/>
              </a:rPr>
              <a:t>myID</a:t>
            </a:r>
            <a:r>
              <a:rPr lang="en-AU" sz="1600" dirty="0">
                <a:latin typeface="Open Sans Light"/>
                <a:ea typeface="Open Sans Light"/>
                <a:cs typeface="Open Sans Light"/>
              </a:rPr>
              <a:t>, </a:t>
            </a:r>
            <a:r>
              <a:rPr lang="en-AU" sz="1600" b="1" dirty="0">
                <a:latin typeface="Open Sans Light"/>
                <a:ea typeface="Open Sans Light"/>
                <a:cs typeface="Open Sans Light"/>
              </a:rPr>
              <a:t>enter the email address associated with your ID</a:t>
            </a:r>
            <a:r>
              <a:rPr lang="en-AU" sz="1600" dirty="0">
                <a:latin typeface="Open Sans Light"/>
                <a:ea typeface="Open Sans Light"/>
                <a:cs typeface="Open Sans Light"/>
              </a:rPr>
              <a:t> and click </a:t>
            </a:r>
            <a:r>
              <a:rPr lang="en-AU" sz="1600" b="1" dirty="0">
                <a:latin typeface="Open Sans Light"/>
                <a:ea typeface="Open Sans Light"/>
                <a:cs typeface="Open Sans Light"/>
              </a:rPr>
              <a:t>Login</a:t>
            </a:r>
          </a:p>
          <a:p>
            <a:endParaRPr lang="en-AU"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600" dirty="0">
                <a:latin typeface="Open Sans Light"/>
                <a:ea typeface="Open Sans Light"/>
                <a:cs typeface="Open Sans Light"/>
              </a:rPr>
              <a:t>If you do not have a </a:t>
            </a:r>
            <a:r>
              <a:rPr lang="en-AU" sz="1600" dirty="0" err="1">
                <a:latin typeface="Open Sans Light"/>
                <a:ea typeface="Open Sans Light"/>
                <a:cs typeface="Open Sans Light"/>
              </a:rPr>
              <a:t>myID</a:t>
            </a:r>
            <a:r>
              <a:rPr lang="en-AU" sz="1600" dirty="0">
                <a:latin typeface="Open Sans Light"/>
                <a:ea typeface="Open Sans Light"/>
                <a:cs typeface="Open Sans Light"/>
              </a:rPr>
              <a:t> – follow the steps to create one </a:t>
            </a:r>
            <a:endParaRPr lang="en-AU"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6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How to set up | </a:t>
            </a:r>
            <a:r>
              <a:rPr lang="en-AU" sz="16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myID</a:t>
            </a:r>
            <a:endParaRPr lang="en-AU" sz="16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6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pPr lvl="1"/>
            <a:r>
              <a:rPr lang="en-AU" sz="1600" dirty="0">
                <a:solidFill>
                  <a:srgbClr val="000000"/>
                </a:solidFill>
                <a:latin typeface="Open Sans Light"/>
                <a:ea typeface="Open Sans Light"/>
                <a:cs typeface="Open Sans Light"/>
              </a:rPr>
              <a:t>F</a:t>
            </a:r>
            <a:r>
              <a:rPr lang="en-AU" sz="1600" i="0" dirty="0">
                <a:solidFill>
                  <a:srgbClr val="000000"/>
                </a:solidFill>
                <a:effectLst/>
                <a:latin typeface="Open Sans Light"/>
                <a:ea typeface="Open Sans Light"/>
                <a:cs typeface="Open Sans Light"/>
              </a:rPr>
              <a:t>or help resolving issues creating a </a:t>
            </a:r>
            <a:r>
              <a:rPr lang="en-AU" sz="1600" i="0" dirty="0" err="1">
                <a:solidFill>
                  <a:srgbClr val="000000"/>
                </a:solidFill>
                <a:effectLst/>
                <a:latin typeface="Open Sans Light"/>
                <a:ea typeface="Open Sans Light"/>
                <a:cs typeface="Open Sans Light"/>
              </a:rPr>
              <a:t>myID</a:t>
            </a:r>
            <a:r>
              <a:rPr lang="en-AU" sz="1600" i="0" dirty="0">
                <a:solidFill>
                  <a:srgbClr val="000000"/>
                </a:solidFill>
                <a:effectLst/>
                <a:latin typeface="Open Sans Light"/>
                <a:ea typeface="Open Sans Light"/>
                <a:cs typeface="Open Sans Light"/>
              </a:rPr>
              <a:t> Digital Identity please visit </a:t>
            </a:r>
            <a:r>
              <a:rPr lang="en-AU" sz="16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the </a:t>
            </a:r>
            <a:r>
              <a:rPr lang="en-AU" sz="16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Help: Proving your identity | </a:t>
            </a:r>
            <a:r>
              <a:rPr lang="en-AU" sz="1600"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myID</a:t>
            </a:r>
            <a:r>
              <a:rPr lang="en-AU" sz="1600" b="0" i="0" dirty="0">
                <a:solidFill>
                  <a:srgbClr val="000000"/>
                </a:solidFill>
                <a:effectLst/>
                <a:latin typeface="Open Sans Light"/>
                <a:ea typeface="Open Sans Light"/>
                <a:cs typeface="Open Sans Light"/>
              </a:rPr>
              <a:t> on </a:t>
            </a:r>
            <a:r>
              <a:rPr lang="en-AU" sz="1600" dirty="0">
                <a:latin typeface="Open Sans Light" panose="020B0306030504020204" pitchFamily="34" charset="0"/>
                <a:ea typeface="Open Sans Light" panose="020B0306030504020204" pitchFamily="34" charset="0"/>
                <a:cs typeface="Open Sans Light" panose="020B0306030504020204" pitchFamily="34" charset="0"/>
              </a:rPr>
              <a:t>the </a:t>
            </a:r>
            <a:r>
              <a:rPr lang="en-AU" sz="16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7">
                  <a:extLst>
                    <a:ext uri="{A12FA001-AC4F-418D-AE19-62706E023703}">
                      <ahyp:hlinkClr xmlns:ahyp="http://schemas.microsoft.com/office/drawing/2018/hyperlinkcolor" val="tx"/>
                    </a:ext>
                  </a:extLst>
                </a:hlinkClick>
              </a:rPr>
              <a:t>Australian Government’s Digital Identity website</a:t>
            </a:r>
            <a:r>
              <a:rPr lang="en-AU" sz="1600"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rPr>
              <a:t> </a:t>
            </a:r>
          </a:p>
          <a:p>
            <a:endParaRPr lang="en-AU"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600" dirty="0">
                <a:latin typeface="Open Sans Light"/>
                <a:ea typeface="Open Sans Light"/>
                <a:cs typeface="Open Sans Light"/>
              </a:rPr>
              <a:t>When you log into EO you can update your contact email to be different to the one you use to log in with your </a:t>
            </a:r>
            <a:r>
              <a:rPr lang="en-AU" sz="1600" dirty="0" err="1">
                <a:latin typeface="Open Sans Light"/>
                <a:ea typeface="Open Sans Light"/>
                <a:cs typeface="Open Sans Light"/>
              </a:rPr>
              <a:t>myID</a:t>
            </a:r>
            <a:r>
              <a:rPr lang="en-AU" sz="1600" dirty="0">
                <a:latin typeface="Open Sans Light"/>
                <a:ea typeface="Open Sans Light"/>
                <a:cs typeface="Open Sans Light"/>
              </a:rPr>
              <a:t>. You can change your email contact in EO at anytime.</a:t>
            </a:r>
          </a:p>
          <a:p>
            <a:endParaRPr lang="en-AU" sz="16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600" dirty="0">
                <a:latin typeface="Open Sans Light"/>
                <a:ea typeface="Open Sans Light"/>
                <a:cs typeface="Open Sans Light"/>
              </a:rPr>
              <a:t>You will always enter the email associated with your </a:t>
            </a:r>
            <a:r>
              <a:rPr lang="en-AU" sz="1600" dirty="0" err="1">
                <a:latin typeface="Open Sans Light"/>
                <a:ea typeface="Open Sans Light"/>
                <a:cs typeface="Open Sans Light"/>
              </a:rPr>
              <a:t>myID</a:t>
            </a:r>
            <a:r>
              <a:rPr lang="en-AU" sz="1600" dirty="0">
                <a:latin typeface="Open Sans Light"/>
                <a:ea typeface="Open Sans Light"/>
                <a:cs typeface="Open Sans Light"/>
              </a:rPr>
              <a:t> to log in on this page. This may be different to your contact email in EO.</a:t>
            </a:r>
          </a:p>
        </p:txBody>
      </p:sp>
      <p:sp>
        <p:nvSpPr>
          <p:cNvPr id="6" name="Rectangle 5">
            <a:extLst>
              <a:ext uri="{FF2B5EF4-FFF2-40B4-BE49-F238E27FC236}">
                <a16:creationId xmlns:a16="http://schemas.microsoft.com/office/drawing/2014/main" id="{A7F13155-8FF0-DACB-83DD-54B0F4332D58}"/>
              </a:ext>
            </a:extLst>
          </p:cNvPr>
          <p:cNvSpPr/>
          <p:nvPr/>
        </p:nvSpPr>
        <p:spPr>
          <a:xfrm>
            <a:off x="7116896" y="2770269"/>
            <a:ext cx="3745735" cy="40930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678B767-DFEE-F5C7-6882-9B6DF203123D}"/>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10" name="Slide Number Placeholder 9">
            <a:extLst>
              <a:ext uri="{FF2B5EF4-FFF2-40B4-BE49-F238E27FC236}">
                <a16:creationId xmlns:a16="http://schemas.microsoft.com/office/drawing/2014/main" id="{D5BCD852-592E-49FE-F51D-6F4D98471D96}"/>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0392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19" y="396223"/>
            <a:ext cx="6854151"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19" y="1806774"/>
            <a:ext cx="3003907" cy="2862322"/>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Open the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app on your smart device and enter the code that is displayed.</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b="1">
                <a:latin typeface="Open Sans Light" panose="020B0306030504020204" pitchFamily="34" charset="0"/>
                <a:ea typeface="Open Sans Light" panose="020B0306030504020204" pitchFamily="34" charset="0"/>
                <a:cs typeface="Open Sans Light" panose="020B0306030504020204" pitchFamily="34" charset="0"/>
              </a:rPr>
              <a:t>Note: </a:t>
            </a:r>
            <a:r>
              <a:rPr lang="en-AU">
                <a:latin typeface="Open Sans Light" panose="020B0306030504020204" pitchFamily="34" charset="0"/>
                <a:ea typeface="Open Sans Light" panose="020B0306030504020204" pitchFamily="34" charset="0"/>
                <a:cs typeface="Open Sans Light" panose="020B0306030504020204" pitchFamily="34" charset="0"/>
              </a:rPr>
              <a:t>Make sure you have the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app downloaded on your smart device and you are connected to the internet.</a:t>
            </a:r>
          </a:p>
        </p:txBody>
      </p:sp>
      <p:sp>
        <p:nvSpPr>
          <p:cNvPr id="8" name="Slide Number Placeholder 7">
            <a:extLst>
              <a:ext uri="{FF2B5EF4-FFF2-40B4-BE49-F238E27FC236}">
                <a16:creationId xmlns:a16="http://schemas.microsoft.com/office/drawing/2014/main" id="{35F2D2CF-1A97-A940-5D63-B2FEB5117AF2}"/>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F3B7AB0B-6249-F872-3C55-AA47C711468C}"/>
              </a:ext>
            </a:extLst>
          </p:cNvPr>
          <p:cNvPicPr>
            <a:picLocks noChangeAspect="1"/>
          </p:cNvPicPr>
          <p:nvPr/>
        </p:nvPicPr>
        <p:blipFill>
          <a:blip r:embed="rId4"/>
          <a:stretch>
            <a:fillRect/>
          </a:stretch>
        </p:blipFill>
        <p:spPr>
          <a:xfrm>
            <a:off x="4424878" y="1342245"/>
            <a:ext cx="5519383" cy="5337190"/>
          </a:xfrm>
          <a:prstGeom prst="rect">
            <a:avLst/>
          </a:prstGeom>
        </p:spPr>
      </p:pic>
    </p:spTree>
    <p:extLst>
      <p:ext uri="{BB962C8B-B14F-4D97-AF65-F5344CB8AC3E}">
        <p14:creationId xmlns:p14="http://schemas.microsoft.com/office/powerpoint/2010/main" val="3808145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E4FDD6-3818-E430-00A0-542CA37599FD}"/>
              </a:ext>
            </a:extLst>
          </p:cNvPr>
          <p:cNvPicPr>
            <a:picLocks noChangeAspect="1"/>
          </p:cNvPicPr>
          <p:nvPr/>
        </p:nvPicPr>
        <p:blipFill>
          <a:blip r:embed="rId3"/>
          <a:stretch>
            <a:fillRect/>
          </a:stretch>
        </p:blipFill>
        <p:spPr>
          <a:xfrm>
            <a:off x="4089181" y="1806774"/>
            <a:ext cx="7772400" cy="4443803"/>
          </a:xfrm>
          <a:prstGeom prst="rect">
            <a:avLst/>
          </a:prstGeom>
        </p:spPr>
      </p:pic>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4"/>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19" y="396223"/>
            <a:ext cx="6575477"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19" y="1806774"/>
            <a:ext cx="3364125" cy="3970318"/>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We need your consent to share your name, date of birth and email addresses obtained from your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with the WA Identity Exchange. </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panose="020B0306030504020204" pitchFamily="34" charset="0"/>
                <a:ea typeface="Open Sans Light" panose="020B0306030504020204" pitchFamily="34" charset="0"/>
                <a:cs typeface="Open Sans Light" panose="020B0306030504020204" pitchFamily="34" charset="0"/>
              </a:rPr>
              <a:t>These are the </a:t>
            </a:r>
            <a:r>
              <a:rPr lang="en-AU" b="1">
                <a:latin typeface="Open Sans Light" panose="020B0306030504020204" pitchFamily="34" charset="0"/>
                <a:ea typeface="Open Sans Light" panose="020B0306030504020204" pitchFamily="34" charset="0"/>
                <a:cs typeface="Open Sans Light" panose="020B0306030504020204" pitchFamily="34" charset="0"/>
              </a:rPr>
              <a:t>only</a:t>
            </a:r>
            <a:r>
              <a:rPr lang="en-AU">
                <a:latin typeface="Open Sans Light" panose="020B0306030504020204" pitchFamily="34" charset="0"/>
                <a:ea typeface="Open Sans Light" panose="020B0306030504020204" pitchFamily="34" charset="0"/>
                <a:cs typeface="Open Sans Light" panose="020B0306030504020204" pitchFamily="34" charset="0"/>
              </a:rPr>
              <a:t> details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shares. No other information associated with your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is provided.</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panose="020B0306030504020204" pitchFamily="34" charset="0"/>
                <a:ea typeface="Open Sans Light" panose="020B0306030504020204" pitchFamily="34" charset="0"/>
                <a:cs typeface="Open Sans Light" panose="020B0306030504020204" pitchFamily="34" charset="0"/>
              </a:rPr>
              <a:t>If you give your consent for the details to be shared, click </a:t>
            </a:r>
            <a:r>
              <a:rPr lang="en-AU" b="1">
                <a:latin typeface="Open Sans Light" panose="020B0306030504020204" pitchFamily="34" charset="0"/>
                <a:ea typeface="Open Sans Light" panose="020B0306030504020204" pitchFamily="34" charset="0"/>
                <a:cs typeface="Open Sans Light" panose="020B0306030504020204" pitchFamily="34" charset="0"/>
              </a:rPr>
              <a:t>Consent</a:t>
            </a:r>
            <a:endParaRPr lang="en-AU">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A51C3682-F69D-93B9-BE1E-8CA9885E8CB9}"/>
              </a:ext>
            </a:extLst>
          </p:cNvPr>
          <p:cNvSpPr/>
          <p:nvPr/>
        </p:nvSpPr>
        <p:spPr>
          <a:xfrm>
            <a:off x="5292078" y="5696450"/>
            <a:ext cx="1260000" cy="46975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C3CC36EE-520D-18A9-F9DF-CB59B8730D0A}"/>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9" name="Slide Number Placeholder 8">
            <a:extLst>
              <a:ext uri="{FF2B5EF4-FFF2-40B4-BE49-F238E27FC236}">
                <a16:creationId xmlns:a16="http://schemas.microsoft.com/office/drawing/2014/main" id="{86294800-AF3B-2AFF-542D-11E56193C033}"/>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8540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19" y="396223"/>
            <a:ext cx="6540643"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2429691" cy="2031325"/>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You will need to agree to the terms and conditions to use the WARAM.</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a:ea typeface="Open Sans Light"/>
                <a:cs typeface="Open Sans Light"/>
              </a:rPr>
              <a:t>Click the </a:t>
            </a:r>
            <a:r>
              <a:rPr lang="en-AU" b="1">
                <a:latin typeface="Open Sans Light"/>
                <a:ea typeface="Open Sans Light"/>
                <a:cs typeface="Open Sans Light"/>
              </a:rPr>
              <a:t>tick box</a:t>
            </a:r>
            <a:r>
              <a:rPr lang="en-AU">
                <a:latin typeface="Open Sans Light"/>
                <a:ea typeface="Open Sans Light"/>
                <a:cs typeface="Open Sans Light"/>
              </a:rPr>
              <a:t> then click </a:t>
            </a:r>
            <a:r>
              <a:rPr lang="en-AU" b="1">
                <a:latin typeface="Open Sans Light"/>
                <a:ea typeface="Open Sans Light"/>
                <a:cs typeface="Open Sans Light"/>
              </a:rPr>
              <a:t>Sign in.</a:t>
            </a:r>
            <a:endParaRPr lang="en-AU">
              <a:latin typeface="Open Sans Light"/>
              <a:ea typeface="Open Sans Light"/>
              <a:cs typeface="Open Sans Light"/>
            </a:endParaRPr>
          </a:p>
        </p:txBody>
      </p:sp>
      <p:pic>
        <p:nvPicPr>
          <p:cNvPr id="3" name="Picture 2">
            <a:extLst>
              <a:ext uri="{FF2B5EF4-FFF2-40B4-BE49-F238E27FC236}">
                <a16:creationId xmlns:a16="http://schemas.microsoft.com/office/drawing/2014/main" id="{DE37C51B-B005-C658-E22D-6E44DFAD96D0}"/>
              </a:ext>
            </a:extLst>
          </p:cNvPr>
          <p:cNvPicPr>
            <a:picLocks noChangeAspect="1"/>
          </p:cNvPicPr>
          <p:nvPr/>
        </p:nvPicPr>
        <p:blipFill>
          <a:blip r:embed="rId4"/>
          <a:stretch>
            <a:fillRect/>
          </a:stretch>
        </p:blipFill>
        <p:spPr>
          <a:xfrm>
            <a:off x="3752887" y="1415302"/>
            <a:ext cx="7760869" cy="4845322"/>
          </a:xfrm>
          <a:prstGeom prst="rect">
            <a:avLst/>
          </a:prstGeom>
          <a:ln>
            <a:solidFill>
              <a:schemeClr val="tx1"/>
            </a:solidFill>
          </a:ln>
        </p:spPr>
      </p:pic>
      <p:sp>
        <p:nvSpPr>
          <p:cNvPr id="7" name="Rectangle 6">
            <a:extLst>
              <a:ext uri="{FF2B5EF4-FFF2-40B4-BE49-F238E27FC236}">
                <a16:creationId xmlns:a16="http://schemas.microsoft.com/office/drawing/2014/main" id="{656A7486-A044-3401-122B-7A5F43932F5D}"/>
              </a:ext>
            </a:extLst>
          </p:cNvPr>
          <p:cNvSpPr/>
          <p:nvPr/>
        </p:nvSpPr>
        <p:spPr>
          <a:xfrm>
            <a:off x="3788221" y="4258488"/>
            <a:ext cx="828000" cy="43543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BB435EE3-CF0E-EF36-9CDF-0CB45CEEAB5B}"/>
              </a:ext>
            </a:extLst>
          </p:cNvPr>
          <p:cNvSpPr/>
          <p:nvPr/>
        </p:nvSpPr>
        <p:spPr>
          <a:xfrm>
            <a:off x="3788220" y="3855627"/>
            <a:ext cx="2592000" cy="252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1" name="Slide Number Placeholder 10">
            <a:extLst>
              <a:ext uri="{FF2B5EF4-FFF2-40B4-BE49-F238E27FC236}">
                <a16:creationId xmlns:a16="http://schemas.microsoft.com/office/drawing/2014/main" id="{F449E93D-C187-C16E-B56F-133B0578364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9149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6740940"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5" name="TextBox 4">
            <a:extLst>
              <a:ext uri="{FF2B5EF4-FFF2-40B4-BE49-F238E27FC236}">
                <a16:creationId xmlns:a16="http://schemas.microsoft.com/office/drawing/2014/main" id="{528B0BD8-371A-CE07-8222-FD3A6F36965B}"/>
              </a:ext>
            </a:extLst>
          </p:cNvPr>
          <p:cNvSpPr txBox="1"/>
          <p:nvPr/>
        </p:nvSpPr>
        <p:spPr>
          <a:xfrm>
            <a:off x="242599" y="1418945"/>
            <a:ext cx="3481676" cy="4524315"/>
          </a:xfrm>
          <a:prstGeom prst="rect">
            <a:avLst/>
          </a:prstGeom>
          <a:noFill/>
        </p:spPr>
        <p:txBody>
          <a:bodyPr wrap="square" lIns="91440" tIns="45720" rIns="91440" bIns="45720" rtlCol="0" anchor="t">
            <a:spAutoFit/>
          </a:bodyPr>
          <a:lstStyle/>
          <a:p>
            <a:r>
              <a:rPr lang="en-AU" dirty="0">
                <a:latin typeface="Open Sans Light"/>
                <a:ea typeface="Open Sans Light"/>
                <a:cs typeface="Open Sans Light"/>
              </a:rPr>
              <a:t>You are now logged into the </a:t>
            </a:r>
            <a:r>
              <a:rPr lang="en-AU" dirty="0" err="1">
                <a:latin typeface="Open Sans Light"/>
                <a:ea typeface="Open Sans Light"/>
                <a:cs typeface="Open Sans Light"/>
              </a:rPr>
              <a:t>WARAM</a:t>
            </a:r>
            <a:r>
              <a:rPr lang="en-AU" dirty="0">
                <a:latin typeface="Open Sans Light"/>
                <a:ea typeface="Open Sans Light"/>
                <a:cs typeface="Open Sans Light"/>
              </a:rPr>
              <a:t> and can request authorisation to act on behalf of an entity. </a:t>
            </a:r>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dirty="0">
                <a:latin typeface="Open Sans Light"/>
                <a:ea typeface="Open Sans Light"/>
                <a:cs typeface="Open Sans Light"/>
              </a:rPr>
              <a:t>The </a:t>
            </a:r>
            <a:r>
              <a:rPr lang="en-AU" dirty="0" err="1">
                <a:latin typeface="Open Sans Light"/>
                <a:ea typeface="Open Sans Light"/>
                <a:cs typeface="Open Sans Light"/>
              </a:rPr>
              <a:t>WARAM</a:t>
            </a:r>
            <a:r>
              <a:rPr lang="en-AU" dirty="0">
                <a:latin typeface="Open Sans Light"/>
                <a:ea typeface="Open Sans Light"/>
                <a:cs typeface="Open Sans Light"/>
              </a:rPr>
              <a:t> provides information about how to request authorisations in the </a:t>
            </a:r>
          </a:p>
          <a:p>
            <a:r>
              <a:rPr lang="en-AU" dirty="0" err="1">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WARAM</a:t>
            </a:r>
            <a:r>
              <a:rPr lang="en-AU"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 user guide – Requesting authorisation to act on behalf of a business</a:t>
            </a:r>
            <a:endParaRPr lang="en-AU"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AU"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AU" dirty="0">
                <a:latin typeface="Open Sans Light"/>
                <a:ea typeface="Open Sans Light"/>
                <a:cs typeface="Open Sans Light"/>
              </a:rPr>
              <a:t>Once you have an authorisation, return to Environment Online and log in on behalf of an entity. </a:t>
            </a:r>
            <a:endParaRPr lang="en-AU"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a:extLst>
              <a:ext uri="{FF2B5EF4-FFF2-40B4-BE49-F238E27FC236}">
                <a16:creationId xmlns:a16="http://schemas.microsoft.com/office/drawing/2014/main" id="{D4DB6B34-9C32-2037-E7C2-6112350F1036}"/>
              </a:ext>
            </a:extLst>
          </p:cNvPr>
          <p:cNvPicPr>
            <a:picLocks noChangeAspect="1"/>
          </p:cNvPicPr>
          <p:nvPr/>
        </p:nvPicPr>
        <p:blipFill>
          <a:blip r:embed="rId5"/>
          <a:stretch>
            <a:fillRect/>
          </a:stretch>
        </p:blipFill>
        <p:spPr>
          <a:xfrm>
            <a:off x="3991688" y="1706328"/>
            <a:ext cx="7667155" cy="3046647"/>
          </a:xfrm>
          <a:prstGeom prst="rect">
            <a:avLst/>
          </a:prstGeom>
          <a:ln>
            <a:solidFill>
              <a:schemeClr val="tx1"/>
            </a:solidFill>
          </a:ln>
        </p:spPr>
      </p:pic>
      <p:sp>
        <p:nvSpPr>
          <p:cNvPr id="11" name="Slide Number Placeholder 10">
            <a:extLst>
              <a:ext uri="{FF2B5EF4-FFF2-40B4-BE49-F238E27FC236}">
                <a16:creationId xmlns:a16="http://schemas.microsoft.com/office/drawing/2014/main" id="{E48B8F91-75EC-0930-D6FB-C622DB141807}"/>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248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5146-DBD3-384B-4593-AA23F007520E}"/>
              </a:ext>
            </a:extLst>
          </p:cNvPr>
          <p:cNvSpPr>
            <a:spLocks noGrp="1"/>
          </p:cNvSpPr>
          <p:nvPr>
            <p:ph type="ctrTitle"/>
          </p:nvPr>
        </p:nvSpPr>
        <p:spPr>
          <a:xfrm>
            <a:off x="299357" y="1477959"/>
            <a:ext cx="6679474" cy="4503374"/>
          </a:xfrm>
        </p:spPr>
        <p:txBody>
          <a:bodyPr/>
          <a:lstStyle/>
          <a:p>
            <a:r>
              <a:rPr lang="en-AU" sz="5400"/>
              <a:t>Steps to log into Environment Online </a:t>
            </a:r>
            <a:br>
              <a:rPr lang="en-AU"/>
            </a:br>
            <a:r>
              <a:rPr lang="en-AU"/>
              <a:t> </a:t>
            </a:r>
            <a:r>
              <a:rPr lang="en-AU">
                <a:solidFill>
                  <a:schemeClr val="accent4"/>
                </a:solidFill>
              </a:rPr>
              <a:t>if you already have authorisation in the WARAM</a:t>
            </a:r>
          </a:p>
        </p:txBody>
      </p:sp>
      <p:pic>
        <p:nvPicPr>
          <p:cNvPr id="4" name="Graphic 3">
            <a:extLst>
              <a:ext uri="{FF2B5EF4-FFF2-40B4-BE49-F238E27FC236}">
                <a16:creationId xmlns:a16="http://schemas.microsoft.com/office/drawing/2014/main" id="{50E293C4-D1E9-999E-4D42-7098BB6425C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3354" r="37134"/>
          <a:stretch/>
        </p:blipFill>
        <p:spPr>
          <a:xfrm>
            <a:off x="6390360" y="0"/>
            <a:ext cx="5801640" cy="4039889"/>
          </a:xfrm>
          <a:prstGeom prst="rect">
            <a:avLst/>
          </a:prstGeom>
        </p:spPr>
      </p:pic>
      <p:sp>
        <p:nvSpPr>
          <p:cNvPr id="9" name="Slide Number Placeholder 8">
            <a:extLst>
              <a:ext uri="{FF2B5EF4-FFF2-40B4-BE49-F238E27FC236}">
                <a16:creationId xmlns:a16="http://schemas.microsoft.com/office/drawing/2014/main" id="{1025649D-2D73-C918-8E21-C7F44E40FB0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3368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pic>
        <p:nvPicPr>
          <p:cNvPr id="4" name="Picture 3">
            <a:extLst>
              <a:ext uri="{FF2B5EF4-FFF2-40B4-BE49-F238E27FC236}">
                <a16:creationId xmlns:a16="http://schemas.microsoft.com/office/drawing/2014/main" id="{8071F1FB-44EE-2436-CA5C-4ECDB0237931}"/>
              </a:ext>
            </a:extLst>
          </p:cNvPr>
          <p:cNvPicPr>
            <a:picLocks noChangeAspect="1"/>
          </p:cNvPicPr>
          <p:nvPr/>
        </p:nvPicPr>
        <p:blipFill>
          <a:blip r:embed="rId4"/>
          <a:stretch>
            <a:fillRect/>
          </a:stretch>
        </p:blipFill>
        <p:spPr>
          <a:xfrm>
            <a:off x="2899954" y="1806774"/>
            <a:ext cx="9108893" cy="4163087"/>
          </a:xfrm>
          <a:prstGeom prst="rect">
            <a:avLst/>
          </a:prstGeom>
          <a:ln>
            <a:solidFill>
              <a:schemeClr val="tx1"/>
            </a:solidFill>
          </a:ln>
        </p:spPr>
      </p:pic>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2429691" cy="1200329"/>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To log into Environment Online click the </a:t>
            </a:r>
            <a:r>
              <a:rPr lang="en-AU" b="1">
                <a:latin typeface="Open Sans Light"/>
                <a:ea typeface="Open Sans Light"/>
                <a:cs typeface="Open Sans Light"/>
              </a:rPr>
              <a:t>Login </a:t>
            </a:r>
            <a:r>
              <a:rPr lang="en-AU">
                <a:latin typeface="Open Sans Light"/>
                <a:ea typeface="Open Sans Light"/>
                <a:cs typeface="Open Sans Light"/>
              </a:rPr>
              <a:t>button </a:t>
            </a:r>
            <a:endParaRPr lang="en-AU">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TextBox 5">
            <a:extLst>
              <a:ext uri="{FF2B5EF4-FFF2-40B4-BE49-F238E27FC236}">
                <a16:creationId xmlns:a16="http://schemas.microsoft.com/office/drawing/2014/main" id="{EA7E667C-58CD-5307-7D2E-570E21A94DC2}"/>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9" name="Slide Number Placeholder 8">
            <a:extLst>
              <a:ext uri="{FF2B5EF4-FFF2-40B4-BE49-F238E27FC236}">
                <a16:creationId xmlns:a16="http://schemas.microsoft.com/office/drawing/2014/main" id="{A0DDF80C-46DF-7ECE-06B8-E5BB07C60159}"/>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24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2841405" cy="1754326"/>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Click </a:t>
            </a:r>
            <a:r>
              <a:rPr lang="en-AU" b="1">
                <a:latin typeface="Open Sans Light"/>
                <a:ea typeface="Open Sans Light"/>
                <a:cs typeface="Open Sans Light"/>
              </a:rPr>
              <a:t>Log in with Digital Identity</a:t>
            </a:r>
            <a:r>
              <a:rPr lang="en-AU">
                <a:latin typeface="Open Sans Light"/>
                <a:ea typeface="Open Sans Light"/>
                <a:cs typeface="Open Sans Light"/>
              </a:rPr>
              <a:t> under I am representing an entity </a:t>
            </a:r>
            <a:endParaRPr lang="en-AU">
              <a:latin typeface="Open Sans Light" panose="020B0306030504020204" pitchFamily="34" charset="0"/>
              <a:ea typeface="Open Sans Light" panose="020B0306030504020204" pitchFamily="34" charset="0"/>
              <a:cs typeface="Open Sans Light" panose="020B0306030504020204" pitchFamily="34" charset="0"/>
            </a:endParaRPr>
          </a:p>
          <a:p>
            <a:endParaRPr lang="en-AU" b="1">
              <a:latin typeface="Open Sans Light" panose="020B0306030504020204" pitchFamily="34" charset="0"/>
              <a:ea typeface="Open Sans Light" panose="020B0306030504020204" pitchFamily="34" charset="0"/>
              <a:cs typeface="Open Sans Light" panose="020B0306030504020204" pitchFamily="34" charset="0"/>
            </a:endParaRPr>
          </a:p>
          <a:p>
            <a:endParaRPr lang="en-AU" b="1">
              <a:latin typeface="Open Sans Light" panose="020B0306030504020204" pitchFamily="34" charset="0"/>
              <a:ea typeface="Open Sans Light" panose="020B0306030504020204" pitchFamily="34" charset="0"/>
              <a:cs typeface="Open Sans Light" panose="020B0306030504020204" pitchFamily="34" charset="0"/>
            </a:endParaRPr>
          </a:p>
          <a:p>
            <a:endParaRPr lang="en-AU" b="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a:extLst>
              <a:ext uri="{FF2B5EF4-FFF2-40B4-BE49-F238E27FC236}">
                <a16:creationId xmlns:a16="http://schemas.microsoft.com/office/drawing/2014/main" id="{20CB35B0-AD56-5B67-833D-3123305E0141}"/>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12" name="Slide Number Placeholder 11">
            <a:extLst>
              <a:ext uri="{FF2B5EF4-FFF2-40B4-BE49-F238E27FC236}">
                <a16:creationId xmlns:a16="http://schemas.microsoft.com/office/drawing/2014/main" id="{D1E6FA80-6D20-FAE0-31D3-493F2F961723}"/>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C78696F1-AD0A-9B13-4BCC-80171E147339}"/>
              </a:ext>
            </a:extLst>
          </p:cNvPr>
          <p:cNvPicPr>
            <a:picLocks noChangeAspect="1"/>
          </p:cNvPicPr>
          <p:nvPr/>
        </p:nvPicPr>
        <p:blipFill>
          <a:blip r:embed="rId4"/>
          <a:stretch>
            <a:fillRect/>
          </a:stretch>
        </p:blipFill>
        <p:spPr>
          <a:xfrm>
            <a:off x="3091542" y="1633845"/>
            <a:ext cx="8386771" cy="4827932"/>
          </a:xfrm>
          <a:prstGeom prst="rect">
            <a:avLst/>
          </a:prstGeom>
        </p:spPr>
      </p:pic>
    </p:spTree>
    <p:extLst>
      <p:ext uri="{BB962C8B-B14F-4D97-AF65-F5344CB8AC3E}">
        <p14:creationId xmlns:p14="http://schemas.microsoft.com/office/powerpoint/2010/main" val="11975281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2429691" cy="646331"/>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Click </a:t>
            </a:r>
            <a:r>
              <a:rPr lang="en-AU" b="1">
                <a:latin typeface="Open Sans Light"/>
                <a:ea typeface="Open Sans Light"/>
                <a:cs typeface="Open Sans Light"/>
              </a:rPr>
              <a:t>Log in </a:t>
            </a:r>
            <a:r>
              <a:rPr lang="en-AU">
                <a:latin typeface="Open Sans Light"/>
                <a:ea typeface="Open Sans Light"/>
                <a:cs typeface="Open Sans Light"/>
              </a:rPr>
              <a:t>in the Digital Identity box</a:t>
            </a:r>
            <a:endParaRPr lang="en-AU" b="1">
              <a:latin typeface="Open Sans Light"/>
              <a:ea typeface="Open Sans Light"/>
              <a:cs typeface="Open Sans Light"/>
            </a:endParaRPr>
          </a:p>
        </p:txBody>
      </p:sp>
      <p:pic>
        <p:nvPicPr>
          <p:cNvPr id="3" name="Picture 2">
            <a:extLst>
              <a:ext uri="{FF2B5EF4-FFF2-40B4-BE49-F238E27FC236}">
                <a16:creationId xmlns:a16="http://schemas.microsoft.com/office/drawing/2014/main" id="{BF84A581-4E57-893A-F82B-21E90ACE2446}"/>
              </a:ext>
            </a:extLst>
          </p:cNvPr>
          <p:cNvPicPr>
            <a:picLocks noChangeAspect="1"/>
          </p:cNvPicPr>
          <p:nvPr/>
        </p:nvPicPr>
        <p:blipFill>
          <a:blip r:embed="rId4"/>
          <a:stretch>
            <a:fillRect/>
          </a:stretch>
        </p:blipFill>
        <p:spPr>
          <a:xfrm>
            <a:off x="4101737" y="1524957"/>
            <a:ext cx="6475896" cy="5063078"/>
          </a:xfrm>
          <a:prstGeom prst="rect">
            <a:avLst/>
          </a:prstGeom>
          <a:ln>
            <a:solidFill>
              <a:schemeClr val="tx1"/>
            </a:solidFill>
          </a:ln>
        </p:spPr>
      </p:pic>
      <p:sp>
        <p:nvSpPr>
          <p:cNvPr id="2" name="Rectangle 1">
            <a:extLst>
              <a:ext uri="{FF2B5EF4-FFF2-40B4-BE49-F238E27FC236}">
                <a16:creationId xmlns:a16="http://schemas.microsoft.com/office/drawing/2014/main" id="{580ABEA2-A991-6684-4781-F498D31E2391}"/>
              </a:ext>
            </a:extLst>
          </p:cNvPr>
          <p:cNvSpPr/>
          <p:nvPr/>
        </p:nvSpPr>
        <p:spPr>
          <a:xfrm>
            <a:off x="7768046" y="3788229"/>
            <a:ext cx="914400" cy="374468"/>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6" name="Slide Number Placeholder 5">
            <a:extLst>
              <a:ext uri="{FF2B5EF4-FFF2-40B4-BE49-F238E27FC236}">
                <a16:creationId xmlns:a16="http://schemas.microsoft.com/office/drawing/2014/main" id="{438C3953-41C3-F672-134F-266B4116E9CB}"/>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8414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2743706" cy="369332"/>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Click on </a:t>
            </a:r>
            <a:r>
              <a:rPr lang="en-AU" b="1">
                <a:latin typeface="Open Sans Light" panose="020B0306030504020204" pitchFamily="34" charset="0"/>
                <a:ea typeface="Open Sans Light" panose="020B0306030504020204" pitchFamily="34" charset="0"/>
                <a:cs typeface="Open Sans Light" panose="020B0306030504020204" pitchFamily="34" charset="0"/>
              </a:rPr>
              <a:t>Select </a:t>
            </a:r>
            <a:r>
              <a:rPr lang="en-AU" b="1" err="1">
                <a:latin typeface="Open Sans Light" panose="020B0306030504020204" pitchFamily="34" charset="0"/>
                <a:ea typeface="Open Sans Light" panose="020B0306030504020204" pitchFamily="34" charset="0"/>
                <a:cs typeface="Open Sans Light" panose="020B0306030504020204" pitchFamily="34" charset="0"/>
              </a:rPr>
              <a:t>myID</a:t>
            </a:r>
            <a:endParaRPr lang="en-AU" b="1">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a:extLst>
              <a:ext uri="{FF2B5EF4-FFF2-40B4-BE49-F238E27FC236}">
                <a16:creationId xmlns:a16="http://schemas.microsoft.com/office/drawing/2014/main" id="{E7B1EB22-49FE-1433-AD78-91A61E1C3B82}"/>
              </a:ext>
            </a:extLst>
          </p:cNvPr>
          <p:cNvPicPr>
            <a:picLocks noChangeAspect="1"/>
          </p:cNvPicPr>
          <p:nvPr/>
        </p:nvPicPr>
        <p:blipFill>
          <a:blip r:embed="rId4"/>
          <a:stretch>
            <a:fillRect/>
          </a:stretch>
        </p:blipFill>
        <p:spPr>
          <a:xfrm>
            <a:off x="4859383" y="1506658"/>
            <a:ext cx="6305316" cy="5139824"/>
          </a:xfrm>
          <a:prstGeom prst="rect">
            <a:avLst/>
          </a:prstGeom>
          <a:ln>
            <a:solidFill>
              <a:schemeClr val="tx1"/>
            </a:solidFill>
          </a:ln>
        </p:spPr>
      </p:pic>
      <p:sp>
        <p:nvSpPr>
          <p:cNvPr id="6" name="Rectangle 5">
            <a:extLst>
              <a:ext uri="{FF2B5EF4-FFF2-40B4-BE49-F238E27FC236}">
                <a16:creationId xmlns:a16="http://schemas.microsoft.com/office/drawing/2014/main" id="{7982F343-962C-B7AB-2DD1-BBAB5065EC6A}"/>
              </a:ext>
            </a:extLst>
          </p:cNvPr>
          <p:cNvSpPr/>
          <p:nvPr/>
        </p:nvSpPr>
        <p:spPr>
          <a:xfrm>
            <a:off x="5381897" y="5730239"/>
            <a:ext cx="2360023" cy="40930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7D5D1893-D085-941A-BFC2-5FBE55DEA3BF}"/>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28480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Contents</a:t>
            </a:r>
          </a:p>
        </p:txBody>
      </p:sp>
      <p:sp>
        <p:nvSpPr>
          <p:cNvPr id="6" name="TextBox 5">
            <a:extLst>
              <a:ext uri="{FF2B5EF4-FFF2-40B4-BE49-F238E27FC236}">
                <a16:creationId xmlns:a16="http://schemas.microsoft.com/office/drawing/2014/main" id="{6D698A0A-3A5D-C873-7169-F9FB856F8D1F}"/>
              </a:ext>
            </a:extLst>
          </p:cNvPr>
          <p:cNvSpPr txBox="1"/>
          <p:nvPr/>
        </p:nvSpPr>
        <p:spPr>
          <a:xfrm>
            <a:off x="395734" y="2349457"/>
            <a:ext cx="9853165" cy="2246769"/>
          </a:xfrm>
          <a:prstGeom prst="rect">
            <a:avLst/>
          </a:prstGeom>
          <a:noFill/>
        </p:spPr>
        <p:txBody>
          <a:bodyPr wrap="square" lIns="91440" tIns="45720" rIns="91440" bIns="45720" rtlCol="0" anchor="t">
            <a:spAutoFit/>
          </a:bodyPr>
          <a:lstStyle/>
          <a:p>
            <a:r>
              <a:rPr lang="en-AU" sz="2000" b="1">
                <a:latin typeface="Open Sans Light"/>
                <a:ea typeface="Open Sans Light"/>
                <a:cs typeface="Open Sans Light"/>
              </a:rPr>
              <a:t>Contents </a:t>
            </a:r>
            <a:endParaRPr lang="en-AU" sz="2000" b="1">
              <a:latin typeface="Open Sans Light" panose="020B0306030504020204" pitchFamily="34" charset="0"/>
              <a:ea typeface="Open Sans Light" panose="020B0306030504020204" pitchFamily="34" charset="0"/>
              <a:cs typeface="Open Sans Light" panose="020B0306030504020204" pitchFamily="34" charset="0"/>
              <a:hlinkClick r:id="rId4" action="ppaction://hlinksldjump">
                <a:extLst>
                  <a:ext uri="{A12FA001-AC4F-418D-AE19-62706E023703}">
                    <ahyp:hlinkClr xmlns:ahyp="http://schemas.microsoft.com/office/drawing/2018/hyperlinkcolor" val="tx"/>
                  </a:ext>
                </a:extLst>
              </a:hlinkClick>
            </a:endParaRPr>
          </a:p>
          <a:p>
            <a:pPr marL="342900" indent="-342900">
              <a:buAutoNum type="arabicPeriod"/>
            </a:pPr>
            <a:r>
              <a:rPr lang="en-AU" sz="2000">
                <a:solidFill>
                  <a:schemeClr val="tx2"/>
                </a:solidFill>
                <a:latin typeface="Open Sans Light"/>
                <a:ea typeface="Open Sans Light"/>
                <a:cs typeface="Open Sans Light"/>
                <a:hlinkClick r:id="rId4" action="ppaction://hlinksldjump">
                  <a:extLst>
                    <a:ext uri="{A12FA001-AC4F-418D-AE19-62706E023703}">
                      <ahyp:hlinkClr xmlns:ahyp="http://schemas.microsoft.com/office/drawing/2018/hyperlinkcolor" val="tx"/>
                    </a:ext>
                  </a:extLst>
                </a:hlinkClick>
              </a:rPr>
              <a:t>Log in overview</a:t>
            </a:r>
            <a:endParaRPr lang="en-AU" sz="2000">
              <a:solidFill>
                <a:schemeClr val="tx2"/>
              </a:solidFill>
              <a:latin typeface="Open Sans Light"/>
              <a:ea typeface="Open Sans Light"/>
              <a:cs typeface="Open Sans Light"/>
            </a:endParaRPr>
          </a:p>
          <a:p>
            <a:pPr marL="342900" indent="-342900">
              <a:buAutoNum type="arabicPeriod"/>
            </a:pPr>
            <a:r>
              <a:rPr lang="en-AU" sz="2000">
                <a:solidFill>
                  <a:schemeClr val="tx2"/>
                </a:solidFill>
                <a:latin typeface="Open Sans Light"/>
                <a:ea typeface="Open Sans Light"/>
                <a:cs typeface="Open Sans Light"/>
                <a:hlinkClick r:id="rId5" action="ppaction://hlinksldjump">
                  <a:extLst>
                    <a:ext uri="{A12FA001-AC4F-418D-AE19-62706E023703}">
                      <ahyp:hlinkClr xmlns:ahyp="http://schemas.microsoft.com/office/drawing/2018/hyperlinkcolor" val="tx"/>
                    </a:ext>
                  </a:extLst>
                </a:hlinkClick>
              </a:rPr>
              <a:t>Representing an entity overview</a:t>
            </a:r>
            <a:endParaRPr lang="en-AU" sz="2000">
              <a:solidFill>
                <a:schemeClr val="tx2"/>
              </a:solidFill>
              <a:latin typeface="Open Sans Light"/>
              <a:ea typeface="Open Sans Light"/>
              <a:cs typeface="Open Sans Light"/>
            </a:endParaRPr>
          </a:p>
          <a:p>
            <a:pPr marL="342900" indent="-342900">
              <a:buAutoNum type="arabicPeriod"/>
            </a:pPr>
            <a:r>
              <a:rPr lang="en-AU" sz="2000">
                <a:solidFill>
                  <a:schemeClr val="tx2"/>
                </a:solidFill>
                <a:latin typeface="Open Sans Light"/>
                <a:ea typeface="Open Sans Light"/>
                <a:cs typeface="Open Sans Light"/>
                <a:hlinkClick r:id="rId6" action="ppaction://hlinksldjump">
                  <a:extLst>
                    <a:ext uri="{A12FA001-AC4F-418D-AE19-62706E023703}">
                      <ahyp:hlinkClr xmlns:ahyp="http://schemas.microsoft.com/office/drawing/2018/hyperlinkcolor" val="tx"/>
                    </a:ext>
                  </a:extLst>
                </a:hlinkClick>
              </a:rPr>
              <a:t>Log in process</a:t>
            </a:r>
            <a:endParaRPr lang="en-AU" sz="2000">
              <a:solidFill>
                <a:schemeClr val="tx2"/>
              </a:solidFill>
              <a:latin typeface="Open Sans Light"/>
              <a:ea typeface="Open Sans Light"/>
              <a:cs typeface="Open Sans Light"/>
            </a:endParaRPr>
          </a:p>
          <a:p>
            <a:pPr marL="342900" indent="-342900">
              <a:buAutoNum type="arabicPeriod"/>
            </a:pPr>
            <a:r>
              <a:rPr lang="en-AU" sz="2000">
                <a:solidFill>
                  <a:schemeClr val="tx2"/>
                </a:solidFill>
                <a:latin typeface="Open Sans Light"/>
                <a:ea typeface="Open Sans Light"/>
                <a:cs typeface="Open Sans Light"/>
                <a:hlinkClick r:id="rId7" action="ppaction://hlinksldjump">
                  <a:extLst>
                    <a:ext uri="{A12FA001-AC4F-418D-AE19-62706E023703}">
                      <ahyp:hlinkClr xmlns:ahyp="http://schemas.microsoft.com/office/drawing/2018/hyperlinkcolor" val="tx"/>
                    </a:ext>
                  </a:extLst>
                </a:hlinkClick>
              </a:rPr>
              <a:t>No authorisation to represent an entity</a:t>
            </a:r>
            <a:endParaRPr lang="en-AU" sz="2000">
              <a:solidFill>
                <a:schemeClr val="tx2"/>
              </a:solidFill>
              <a:latin typeface="Open Sans Light"/>
              <a:ea typeface="Open Sans Light"/>
              <a:cs typeface="Open Sans Light"/>
            </a:endParaRPr>
          </a:p>
          <a:p>
            <a:pPr marL="342900" indent="-342900">
              <a:buAutoNum type="arabicPeriod"/>
            </a:pPr>
            <a:r>
              <a:rPr lang="en-AU" sz="2000">
                <a:solidFill>
                  <a:schemeClr val="tx2"/>
                </a:solidFill>
                <a:latin typeface="Open Sans Light"/>
                <a:ea typeface="Open Sans Light"/>
                <a:cs typeface="Open Sans Light"/>
              </a:rPr>
              <a:t>Step to log into EO – Representing an Entity </a:t>
            </a:r>
            <a:endParaRPr lang="en-AU" sz="2000">
              <a:solidFill>
                <a:schemeClr val="tx2"/>
              </a:solidFill>
              <a:latin typeface="Open Sans Light"/>
              <a:ea typeface="Open Sans Light"/>
              <a:cs typeface="Open Sans Light"/>
              <a:hlinkClick r:id="" action="ppaction://noaction">
                <a:extLst>
                  <a:ext uri="{A12FA001-AC4F-418D-AE19-62706E023703}">
                    <ahyp:hlinkClr xmlns:ahyp="http://schemas.microsoft.com/office/drawing/2018/hyperlinkcolor" val="tx"/>
                  </a:ext>
                </a:extLst>
              </a:hlinkClick>
            </a:endParaRPr>
          </a:p>
          <a:p>
            <a:pPr marL="342900" indent="-342900">
              <a:buAutoNum type="arabicPeriod"/>
            </a:pPr>
            <a:r>
              <a:rPr lang="en-AU" sz="2000">
                <a:solidFill>
                  <a:schemeClr val="tx2"/>
                </a:solidFill>
                <a:latin typeface="Open Sans Light"/>
                <a:ea typeface="Open Sans Light"/>
                <a:cs typeface="Open Sans Light"/>
                <a:hlinkClick r:id="" action="ppaction://noaction">
                  <a:extLst>
                    <a:ext uri="{A12FA001-AC4F-418D-AE19-62706E023703}">
                      <ahyp:hlinkClr xmlns:ahyp="http://schemas.microsoft.com/office/drawing/2018/hyperlinkcolor" val="tx"/>
                    </a:ext>
                  </a:extLst>
                </a:hlinkClick>
              </a:rPr>
              <a:t>Environment Online Support </a:t>
            </a:r>
            <a:endParaRPr lang="en-AU" sz="200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Slide Number Placeholder 7">
            <a:extLst>
              <a:ext uri="{FF2B5EF4-FFF2-40B4-BE49-F238E27FC236}">
                <a16:creationId xmlns:a16="http://schemas.microsoft.com/office/drawing/2014/main" id="{A1B4E509-4BD1-332B-5518-514EF92CC485}"/>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7" name="Picture 6" descr="Graphical user interface, application&#10;&#10;Description automatically generated">
            <a:extLst>
              <a:ext uri="{FF2B5EF4-FFF2-40B4-BE49-F238E27FC236}">
                <a16:creationId xmlns:a16="http://schemas.microsoft.com/office/drawing/2014/main" id="{598917C8-AF39-5A0F-2664-968CDE21730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85208" y="2349457"/>
            <a:ext cx="4432538" cy="3316708"/>
          </a:xfrm>
          <a:prstGeom prst="rect">
            <a:avLst/>
          </a:prstGeom>
        </p:spPr>
      </p:pic>
      <p:sp>
        <p:nvSpPr>
          <p:cNvPr id="9" name="TextBox 8">
            <a:extLst>
              <a:ext uri="{FF2B5EF4-FFF2-40B4-BE49-F238E27FC236}">
                <a16:creationId xmlns:a16="http://schemas.microsoft.com/office/drawing/2014/main" id="{0B6FBE8E-6745-7F62-643D-992BB0D59BF9}"/>
              </a:ext>
            </a:extLst>
          </p:cNvPr>
          <p:cNvSpPr txBox="1"/>
          <p:nvPr/>
        </p:nvSpPr>
        <p:spPr>
          <a:xfrm>
            <a:off x="330420" y="1425153"/>
            <a:ext cx="11678700" cy="830997"/>
          </a:xfrm>
          <a:prstGeom prst="rect">
            <a:avLst/>
          </a:prstGeom>
          <a:noFill/>
        </p:spPr>
        <p:txBody>
          <a:bodyPr wrap="square" lIns="91440" tIns="45720" rIns="91440" bIns="45720" rtlCol="0" anchor="t">
            <a:spAutoFit/>
          </a:bodyPr>
          <a:lstStyle/>
          <a:p>
            <a:r>
              <a:rPr lang="en-AU" sz="1600">
                <a:latin typeface="Open Sans Light"/>
                <a:ea typeface="Open Sans Light"/>
                <a:cs typeface="Open Sans Light"/>
              </a:rPr>
              <a:t>This guide provides information for organisations who want to use Digital Identity (</a:t>
            </a:r>
            <a:r>
              <a:rPr lang="en-AU" sz="1600" err="1">
                <a:latin typeface="Open Sans Light"/>
                <a:ea typeface="Open Sans Light"/>
                <a:cs typeface="Open Sans Light"/>
              </a:rPr>
              <a:t>e.g</a:t>
            </a:r>
            <a:r>
              <a:rPr lang="en-AU" sz="1600">
                <a:latin typeface="Open Sans Light"/>
                <a:ea typeface="Open Sans Light"/>
                <a:cs typeface="Open Sans Light"/>
              </a:rPr>
              <a:t> </a:t>
            </a:r>
            <a:r>
              <a:rPr lang="en-AU" sz="1600" err="1">
                <a:latin typeface="Open Sans Light"/>
                <a:ea typeface="Open Sans Light"/>
                <a:cs typeface="Open Sans Light"/>
              </a:rPr>
              <a:t>myID</a:t>
            </a:r>
            <a:r>
              <a:rPr lang="en-AU" sz="1600">
                <a:latin typeface="Open Sans Light"/>
                <a:ea typeface="Open Sans Light"/>
                <a:cs typeface="Open Sans Light"/>
              </a:rPr>
              <a:t>/</a:t>
            </a:r>
            <a:r>
              <a:rPr lang="en-AU" sz="1600" err="1">
                <a:latin typeface="Open Sans Light"/>
                <a:ea typeface="Open Sans Light"/>
                <a:cs typeface="Open Sans Light"/>
              </a:rPr>
              <a:t>WARAM</a:t>
            </a:r>
            <a:r>
              <a:rPr lang="en-AU" sz="1600">
                <a:latin typeface="Open Sans Light"/>
                <a:ea typeface="Open Sans Light"/>
                <a:cs typeface="Open Sans Light"/>
              </a:rPr>
              <a:t>) as the login method for Environment Online, and outlines what information is needed and how to navigate to the </a:t>
            </a:r>
            <a:r>
              <a:rPr lang="en-AU" sz="1600">
                <a:solidFill>
                  <a:schemeClr val="accent1"/>
                </a:solidFill>
                <a:latin typeface="Open Sans Light"/>
                <a:ea typeface="Open Sans Light"/>
                <a:cs typeface="Open Sans Light"/>
                <a:hlinkClick r:id="rId9">
                  <a:extLst>
                    <a:ext uri="{A12FA001-AC4F-418D-AE19-62706E023703}">
                      <ahyp:hlinkClr xmlns:ahyp="http://schemas.microsoft.com/office/drawing/2018/hyperlinkcolor" val="tx"/>
                    </a:ext>
                  </a:extLst>
                </a:hlinkClick>
              </a:rPr>
              <a:t>WA Relationship Authorisation Manager</a:t>
            </a:r>
            <a:r>
              <a:rPr lang="en-AU" sz="1600">
                <a:solidFill>
                  <a:schemeClr val="accent1"/>
                </a:solidFill>
                <a:latin typeface="Open Sans Light"/>
                <a:ea typeface="Open Sans Light"/>
                <a:cs typeface="Open Sans Light"/>
              </a:rPr>
              <a:t>.</a:t>
            </a:r>
          </a:p>
        </p:txBody>
      </p:sp>
    </p:spTree>
    <p:extLst>
      <p:ext uri="{BB962C8B-B14F-4D97-AF65-F5344CB8AC3E}">
        <p14:creationId xmlns:p14="http://schemas.microsoft.com/office/powerpoint/2010/main" val="1143760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BF3A6-723A-CD57-078D-38CDAF88E4A1}"/>
              </a:ext>
            </a:extLst>
          </p:cNvPr>
          <p:cNvPicPr>
            <a:picLocks noChangeAspect="1"/>
          </p:cNvPicPr>
          <p:nvPr/>
        </p:nvPicPr>
        <p:blipFill>
          <a:blip r:embed="rId3"/>
          <a:stretch>
            <a:fillRect/>
          </a:stretch>
        </p:blipFill>
        <p:spPr>
          <a:xfrm>
            <a:off x="6462183" y="1322378"/>
            <a:ext cx="5039913" cy="5343876"/>
          </a:xfrm>
          <a:prstGeom prst="rect">
            <a:avLst/>
          </a:prstGeom>
        </p:spPr>
      </p:pic>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4"/>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593639"/>
            <a:ext cx="4938266" cy="4247317"/>
          </a:xfrm>
          <a:prstGeom prst="rect">
            <a:avLst/>
          </a:prstGeom>
          <a:noFill/>
        </p:spPr>
        <p:txBody>
          <a:bodyPr wrap="square" lIns="91440" tIns="45720" rIns="91440" bIns="45720" rtlCol="0" anchor="t">
            <a:spAutoFit/>
          </a:bodyPr>
          <a:lstStyle/>
          <a:p>
            <a:r>
              <a:rPr lang="en-AU" dirty="0">
                <a:latin typeface="Open Sans Light"/>
                <a:ea typeface="Open Sans Light"/>
                <a:cs typeface="Open Sans Light"/>
              </a:rPr>
              <a:t>If you already have a </a:t>
            </a:r>
            <a:r>
              <a:rPr lang="en-AU" dirty="0" err="1">
                <a:latin typeface="Open Sans Light"/>
                <a:ea typeface="Open Sans Light"/>
                <a:cs typeface="Open Sans Light"/>
              </a:rPr>
              <a:t>myID</a:t>
            </a:r>
            <a:r>
              <a:rPr lang="en-AU" dirty="0">
                <a:latin typeface="Open Sans Light"/>
                <a:ea typeface="Open Sans Light"/>
                <a:cs typeface="Open Sans Light"/>
              </a:rPr>
              <a:t>, </a:t>
            </a:r>
            <a:r>
              <a:rPr lang="en-AU" b="1" dirty="0">
                <a:latin typeface="Open Sans Light"/>
                <a:ea typeface="Open Sans Light"/>
                <a:cs typeface="Open Sans Light"/>
              </a:rPr>
              <a:t>enter the email address associated with your ID</a:t>
            </a:r>
            <a:r>
              <a:rPr lang="en-AU" dirty="0">
                <a:latin typeface="Open Sans Light"/>
                <a:ea typeface="Open Sans Light"/>
                <a:cs typeface="Open Sans Light"/>
              </a:rPr>
              <a:t> and click </a:t>
            </a:r>
            <a:r>
              <a:rPr lang="en-AU" b="1" dirty="0">
                <a:latin typeface="Open Sans Light"/>
                <a:ea typeface="Open Sans Light"/>
                <a:cs typeface="Open Sans Light"/>
              </a:rPr>
              <a:t>Login</a:t>
            </a:r>
          </a:p>
          <a:p>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dirty="0">
                <a:latin typeface="Open Sans Light"/>
                <a:ea typeface="Open Sans Light"/>
                <a:cs typeface="Open Sans Light"/>
              </a:rPr>
              <a:t>If do not have a </a:t>
            </a:r>
            <a:r>
              <a:rPr lang="en-AU" dirty="0" err="1">
                <a:latin typeface="Open Sans Light"/>
                <a:ea typeface="Open Sans Light"/>
                <a:cs typeface="Open Sans Light"/>
              </a:rPr>
              <a:t>myID</a:t>
            </a:r>
            <a:r>
              <a:rPr lang="en-AU" dirty="0">
                <a:latin typeface="Open Sans Light"/>
                <a:ea typeface="Open Sans Light"/>
                <a:cs typeface="Open Sans Light"/>
              </a:rPr>
              <a:t> – follow the steps to create one </a:t>
            </a:r>
            <a:r>
              <a:rPr lang="en-AU"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How to set up | </a:t>
            </a:r>
            <a:r>
              <a:rPr lang="en-AU" dirty="0" err="1">
                <a:solidFill>
                  <a:schemeClr val="tx2"/>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myID</a:t>
            </a:r>
            <a:endParaRPr lang="en-AU" dirty="0">
              <a:solidFill>
                <a:schemeClr val="tx2"/>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b="1" dirty="0">
                <a:latin typeface="Open Sans Light"/>
                <a:ea typeface="Open Sans Light"/>
                <a:cs typeface="Open Sans Light"/>
              </a:rPr>
              <a:t>Note:</a:t>
            </a:r>
            <a:r>
              <a:rPr lang="en-AU" dirty="0">
                <a:latin typeface="Open Sans Light"/>
                <a:ea typeface="Open Sans Light"/>
                <a:cs typeface="Open Sans Light"/>
              </a:rPr>
              <a:t> When you log into EO you can update your contact email to be different to the one you use to log in with your </a:t>
            </a:r>
            <a:r>
              <a:rPr lang="en-AU" dirty="0" err="1">
                <a:latin typeface="Open Sans Light"/>
                <a:ea typeface="Open Sans Light"/>
                <a:cs typeface="Open Sans Light"/>
              </a:rPr>
              <a:t>myID</a:t>
            </a:r>
            <a:r>
              <a:rPr lang="en-AU" dirty="0">
                <a:latin typeface="Open Sans Light"/>
                <a:ea typeface="Open Sans Light"/>
                <a:cs typeface="Open Sans Light"/>
              </a:rPr>
              <a:t>. You can change your contact email in EO at anytime.</a:t>
            </a:r>
          </a:p>
          <a:p>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dirty="0">
                <a:latin typeface="Open Sans Light"/>
                <a:ea typeface="Open Sans Light"/>
                <a:cs typeface="Open Sans Light"/>
              </a:rPr>
              <a:t>You will always enter the email associated with your </a:t>
            </a:r>
            <a:r>
              <a:rPr lang="en-AU" dirty="0" err="1">
                <a:latin typeface="Open Sans Light"/>
                <a:ea typeface="Open Sans Light"/>
                <a:cs typeface="Open Sans Light"/>
              </a:rPr>
              <a:t>myID</a:t>
            </a:r>
            <a:r>
              <a:rPr lang="en-AU" dirty="0">
                <a:latin typeface="Open Sans Light"/>
                <a:ea typeface="Open Sans Light"/>
                <a:cs typeface="Open Sans Light"/>
              </a:rPr>
              <a:t> to log in on this page. This may be different to your contact email in EO.</a:t>
            </a:r>
          </a:p>
        </p:txBody>
      </p:sp>
      <p:sp>
        <p:nvSpPr>
          <p:cNvPr id="6" name="Rectangle 5">
            <a:extLst>
              <a:ext uri="{FF2B5EF4-FFF2-40B4-BE49-F238E27FC236}">
                <a16:creationId xmlns:a16="http://schemas.microsoft.com/office/drawing/2014/main" id="{A7F13155-8FF0-DACB-83DD-54B0F4332D58}"/>
              </a:ext>
            </a:extLst>
          </p:cNvPr>
          <p:cNvSpPr/>
          <p:nvPr/>
        </p:nvSpPr>
        <p:spPr>
          <a:xfrm>
            <a:off x="7123192" y="2748235"/>
            <a:ext cx="3750456" cy="40930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4" name="Slide Number Placeholder 3">
            <a:extLst>
              <a:ext uri="{FF2B5EF4-FFF2-40B4-BE49-F238E27FC236}">
                <a16:creationId xmlns:a16="http://schemas.microsoft.com/office/drawing/2014/main" id="{4B167C7C-6430-CF61-D548-51823D07181A}"/>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053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19" y="1806774"/>
            <a:ext cx="3274929" cy="2308324"/>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Open the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app on your smart device and enter the code that is displayed.</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b="1">
                <a:latin typeface="Open Sans Light" panose="020B0306030504020204" pitchFamily="34" charset="0"/>
                <a:ea typeface="Open Sans Light" panose="020B0306030504020204" pitchFamily="34" charset="0"/>
                <a:cs typeface="Open Sans Light" panose="020B0306030504020204" pitchFamily="34" charset="0"/>
              </a:rPr>
              <a:t>Note: </a:t>
            </a:r>
            <a:r>
              <a:rPr lang="en-AU">
                <a:latin typeface="Open Sans Light" panose="020B0306030504020204" pitchFamily="34" charset="0"/>
                <a:ea typeface="Open Sans Light" panose="020B0306030504020204" pitchFamily="34" charset="0"/>
                <a:cs typeface="Open Sans Light" panose="020B0306030504020204" pitchFamily="34" charset="0"/>
              </a:rPr>
              <a:t>Make sure you have the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app downloaded on your smart device and you are connected to the internet.</a:t>
            </a:r>
          </a:p>
        </p:txBody>
      </p:sp>
      <p:sp>
        <p:nvSpPr>
          <p:cNvPr id="4" name="Slide Number Placeholder 3">
            <a:extLst>
              <a:ext uri="{FF2B5EF4-FFF2-40B4-BE49-F238E27FC236}">
                <a16:creationId xmlns:a16="http://schemas.microsoft.com/office/drawing/2014/main" id="{DEA166D0-8738-AD60-FE68-A4B4661A178C}"/>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4C82E4A8-E4B1-7597-3FCF-542DFDC15327}"/>
              </a:ext>
            </a:extLst>
          </p:cNvPr>
          <p:cNvPicPr>
            <a:picLocks noChangeAspect="1"/>
          </p:cNvPicPr>
          <p:nvPr/>
        </p:nvPicPr>
        <p:blipFill>
          <a:blip r:embed="rId4"/>
          <a:stretch>
            <a:fillRect/>
          </a:stretch>
        </p:blipFill>
        <p:spPr>
          <a:xfrm>
            <a:off x="4424878" y="1342245"/>
            <a:ext cx="5519383" cy="5337190"/>
          </a:xfrm>
          <a:prstGeom prst="rect">
            <a:avLst/>
          </a:prstGeom>
        </p:spPr>
      </p:pic>
    </p:spTree>
    <p:extLst>
      <p:ext uri="{BB962C8B-B14F-4D97-AF65-F5344CB8AC3E}">
        <p14:creationId xmlns:p14="http://schemas.microsoft.com/office/powerpoint/2010/main" val="1781022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4A0A13-9CA8-92EB-4CDA-2F6D0D571ABE}"/>
              </a:ext>
            </a:extLst>
          </p:cNvPr>
          <p:cNvPicPr>
            <a:picLocks noChangeAspect="1"/>
          </p:cNvPicPr>
          <p:nvPr/>
        </p:nvPicPr>
        <p:blipFill>
          <a:blip r:embed="rId3"/>
          <a:stretch>
            <a:fillRect/>
          </a:stretch>
        </p:blipFill>
        <p:spPr>
          <a:xfrm>
            <a:off x="4089181" y="1836253"/>
            <a:ext cx="7772400" cy="4443803"/>
          </a:xfrm>
          <a:prstGeom prst="rect">
            <a:avLst/>
          </a:prstGeom>
        </p:spPr>
      </p:pic>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4"/>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19" y="1806774"/>
            <a:ext cx="3500435" cy="3693319"/>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We need your consent to share your name, date of birth and email obtained from your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with the WA Identity Exchange. </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panose="020B0306030504020204" pitchFamily="34" charset="0"/>
                <a:ea typeface="Open Sans Light" panose="020B0306030504020204" pitchFamily="34" charset="0"/>
                <a:cs typeface="Open Sans Light" panose="020B0306030504020204" pitchFamily="34" charset="0"/>
              </a:rPr>
              <a:t>These are the </a:t>
            </a:r>
            <a:r>
              <a:rPr lang="en-AU" b="1">
                <a:latin typeface="Open Sans Light" panose="020B0306030504020204" pitchFamily="34" charset="0"/>
                <a:ea typeface="Open Sans Light" panose="020B0306030504020204" pitchFamily="34" charset="0"/>
                <a:cs typeface="Open Sans Light" panose="020B0306030504020204" pitchFamily="34" charset="0"/>
              </a:rPr>
              <a:t>only</a:t>
            </a:r>
            <a:r>
              <a:rPr lang="en-AU">
                <a:latin typeface="Open Sans Light" panose="020B0306030504020204" pitchFamily="34" charset="0"/>
                <a:ea typeface="Open Sans Light" panose="020B0306030504020204" pitchFamily="34" charset="0"/>
                <a:cs typeface="Open Sans Light" panose="020B0306030504020204" pitchFamily="34" charset="0"/>
              </a:rPr>
              <a:t> details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shares. No other information associated with your </a:t>
            </a:r>
            <a:r>
              <a:rPr lang="en-AU" err="1">
                <a:latin typeface="Open Sans Light" panose="020B0306030504020204" pitchFamily="34" charset="0"/>
                <a:ea typeface="Open Sans Light" panose="020B0306030504020204" pitchFamily="34" charset="0"/>
                <a:cs typeface="Open Sans Light" panose="020B0306030504020204" pitchFamily="34" charset="0"/>
              </a:rPr>
              <a:t>myID</a:t>
            </a:r>
            <a:r>
              <a:rPr lang="en-AU">
                <a:latin typeface="Open Sans Light" panose="020B0306030504020204" pitchFamily="34" charset="0"/>
                <a:ea typeface="Open Sans Light" panose="020B0306030504020204" pitchFamily="34" charset="0"/>
                <a:cs typeface="Open Sans Light" panose="020B0306030504020204" pitchFamily="34" charset="0"/>
              </a:rPr>
              <a:t> is provided.</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panose="020B0306030504020204" pitchFamily="34" charset="0"/>
                <a:ea typeface="Open Sans Light" panose="020B0306030504020204" pitchFamily="34" charset="0"/>
                <a:cs typeface="Open Sans Light" panose="020B0306030504020204" pitchFamily="34" charset="0"/>
              </a:rPr>
              <a:t>If you give your consent for the details to be shared, click </a:t>
            </a:r>
            <a:r>
              <a:rPr lang="en-AU" b="1">
                <a:latin typeface="Open Sans Light" panose="020B0306030504020204" pitchFamily="34" charset="0"/>
                <a:ea typeface="Open Sans Light" panose="020B0306030504020204" pitchFamily="34" charset="0"/>
                <a:cs typeface="Open Sans Light" panose="020B0306030504020204" pitchFamily="34" charset="0"/>
              </a:rPr>
              <a:t>Consent</a:t>
            </a:r>
            <a:endParaRPr lang="en-AU">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Rectangle 7">
            <a:extLst>
              <a:ext uri="{FF2B5EF4-FFF2-40B4-BE49-F238E27FC236}">
                <a16:creationId xmlns:a16="http://schemas.microsoft.com/office/drawing/2014/main" id="{A51C3682-F69D-93B9-BE1E-8CA9885E8CB9}"/>
              </a:ext>
            </a:extLst>
          </p:cNvPr>
          <p:cNvSpPr/>
          <p:nvPr/>
        </p:nvSpPr>
        <p:spPr>
          <a:xfrm>
            <a:off x="5292078" y="5714183"/>
            <a:ext cx="1260000" cy="46975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C3CC36EE-520D-18A9-F9DF-CB59B8730D0A}"/>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13" name="Slide Number Placeholder 12">
            <a:extLst>
              <a:ext uri="{FF2B5EF4-FFF2-40B4-BE49-F238E27FC236}">
                <a16:creationId xmlns:a16="http://schemas.microsoft.com/office/drawing/2014/main" id="{7C5DC878-E1F9-6A12-780E-E1838981A08B}"/>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066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225917" y="4299117"/>
            <a:ext cx="3716720" cy="2308324"/>
          </a:xfrm>
          <a:prstGeom prst="rect">
            <a:avLst/>
          </a:prstGeom>
          <a:noFill/>
        </p:spPr>
        <p:txBody>
          <a:bodyPr wrap="square" rtlCol="0">
            <a:spAutoFit/>
          </a:bodyPr>
          <a:lstStyle/>
          <a:p>
            <a:r>
              <a:rPr lang="en-AU" b="1" dirty="0">
                <a:latin typeface="Open Sans Light" panose="020B0306030504020204" pitchFamily="34" charset="0"/>
                <a:ea typeface="Open Sans Light" panose="020B0306030504020204" pitchFamily="34" charset="0"/>
                <a:cs typeface="Open Sans Light" panose="020B0306030504020204" pitchFamily="34" charset="0"/>
              </a:rPr>
              <a:t>No entity displayed</a:t>
            </a:r>
          </a:p>
          <a:p>
            <a:r>
              <a:rPr lang="en-AU" dirty="0">
                <a:latin typeface="Open Sans Light" panose="020B0306030504020204" pitchFamily="34" charset="0"/>
                <a:ea typeface="Open Sans Light" panose="020B0306030504020204" pitchFamily="34" charset="0"/>
                <a:cs typeface="Open Sans Light" panose="020B0306030504020204" pitchFamily="34" charset="0"/>
              </a:rPr>
              <a:t>If you do not have an existing authorisation to act on behalf of an entity in the </a:t>
            </a:r>
            <a:r>
              <a:rPr lang="en-AU" dirty="0" err="1">
                <a:latin typeface="Open Sans Light" panose="020B0306030504020204" pitchFamily="34" charset="0"/>
                <a:ea typeface="Open Sans Light" panose="020B0306030504020204" pitchFamily="34" charset="0"/>
                <a:cs typeface="Open Sans Light" panose="020B0306030504020204" pitchFamily="34" charset="0"/>
              </a:rPr>
              <a:t>WARAM</a:t>
            </a:r>
            <a:r>
              <a:rPr lang="en-AU" dirty="0">
                <a:latin typeface="Open Sans Light" panose="020B0306030504020204" pitchFamily="34" charset="0"/>
                <a:ea typeface="Open Sans Light" panose="020B0306030504020204" pitchFamily="34" charset="0"/>
                <a:cs typeface="Open Sans Light" panose="020B0306030504020204" pitchFamily="34" charset="0"/>
              </a:rPr>
              <a:t> you will receive this error message.</a:t>
            </a:r>
          </a:p>
          <a:p>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dirty="0">
                <a:solidFill>
                  <a:srgbClr val="076790"/>
                </a:solidFill>
                <a:latin typeface="Open Sans Light" panose="020B0306030504020204" pitchFamily="34" charset="0"/>
                <a:ea typeface="Open Sans Light" panose="020B0306030504020204" pitchFamily="34" charset="0"/>
                <a:cs typeface="Open Sans Light" panose="020B0306030504020204" pitchFamily="34" charset="0"/>
                <a:hlinkClick r:id="rId4" action="ppaction://hlinksldjump">
                  <a:extLst>
                    <a:ext uri="{A12FA001-AC4F-418D-AE19-62706E023703}">
                      <ahyp:hlinkClr xmlns:ahyp="http://schemas.microsoft.com/office/drawing/2018/hyperlinkcolor" val="tx"/>
                    </a:ext>
                  </a:extLst>
                </a:hlinkClick>
              </a:rPr>
              <a:t>Click here for instructions on how to request an authorisation</a:t>
            </a:r>
            <a:endParaRPr lang="en-AU" dirty="0">
              <a:solidFill>
                <a:srgbClr val="076790"/>
              </a:solidFill>
              <a:highlight>
                <a:srgbClr val="FFFF00"/>
              </a:highlight>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3" name="Picture 2">
            <a:extLst>
              <a:ext uri="{FF2B5EF4-FFF2-40B4-BE49-F238E27FC236}">
                <a16:creationId xmlns:a16="http://schemas.microsoft.com/office/drawing/2014/main" id="{62D410E5-CDB4-9ABE-1A3B-A2EC1410D5E6}"/>
              </a:ext>
            </a:extLst>
          </p:cNvPr>
          <p:cNvPicPr>
            <a:picLocks noChangeAspect="1"/>
          </p:cNvPicPr>
          <p:nvPr/>
        </p:nvPicPr>
        <p:blipFill rotWithShape="1">
          <a:blip r:embed="rId5"/>
          <a:srcRect l="2913" r="3288" b="31672"/>
          <a:stretch/>
        </p:blipFill>
        <p:spPr>
          <a:xfrm>
            <a:off x="4101416" y="4299117"/>
            <a:ext cx="6750406" cy="2391282"/>
          </a:xfrm>
          <a:prstGeom prst="rect">
            <a:avLst/>
          </a:prstGeom>
          <a:ln>
            <a:solidFill>
              <a:schemeClr val="tx1"/>
            </a:solidFill>
          </a:ln>
        </p:spPr>
      </p:pic>
      <p:sp>
        <p:nvSpPr>
          <p:cNvPr id="10" name="TextBox 9">
            <a:extLst>
              <a:ext uri="{FF2B5EF4-FFF2-40B4-BE49-F238E27FC236}">
                <a16:creationId xmlns:a16="http://schemas.microsoft.com/office/drawing/2014/main" id="{DB29C187-8D01-A4D8-6A13-6948F16BD01A}"/>
              </a:ext>
            </a:extLst>
          </p:cNvPr>
          <p:cNvSpPr txBox="1"/>
          <p:nvPr/>
        </p:nvSpPr>
        <p:spPr>
          <a:xfrm>
            <a:off x="225917" y="1593639"/>
            <a:ext cx="3716720" cy="1477328"/>
          </a:xfrm>
          <a:prstGeom prst="rect">
            <a:avLst/>
          </a:prstGeom>
          <a:noFill/>
        </p:spPr>
        <p:txBody>
          <a:bodyPr wrap="square" lIns="91440" tIns="45720" rIns="91440" bIns="45720" rtlCol="0" anchor="t">
            <a:spAutoFit/>
          </a:bodyPr>
          <a:lstStyle/>
          <a:p>
            <a:r>
              <a:rPr lang="en-AU" b="1">
                <a:latin typeface="Open Sans Light"/>
                <a:ea typeface="Open Sans Light"/>
                <a:cs typeface="Open Sans Light"/>
              </a:rPr>
              <a:t>Entity displayed</a:t>
            </a:r>
          </a:p>
          <a:p>
            <a:r>
              <a:rPr lang="en-AU">
                <a:latin typeface="Open Sans Light"/>
                <a:ea typeface="Open Sans Light"/>
                <a:cs typeface="Open Sans Light"/>
              </a:rPr>
              <a:t>If you have an existing authorisation to act on behalf of an entity, you will be able to view the entity name. </a:t>
            </a:r>
            <a:endParaRPr lang="en-AU">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8" name="Picture 7">
            <a:extLst>
              <a:ext uri="{FF2B5EF4-FFF2-40B4-BE49-F238E27FC236}">
                <a16:creationId xmlns:a16="http://schemas.microsoft.com/office/drawing/2014/main" id="{7226009A-6550-D5A5-9675-B1F2A527F821}"/>
              </a:ext>
            </a:extLst>
          </p:cNvPr>
          <p:cNvPicPr>
            <a:picLocks noChangeAspect="1"/>
          </p:cNvPicPr>
          <p:nvPr/>
        </p:nvPicPr>
        <p:blipFill>
          <a:blip r:embed="rId6"/>
          <a:stretch>
            <a:fillRect/>
          </a:stretch>
        </p:blipFill>
        <p:spPr>
          <a:xfrm>
            <a:off x="4047140" y="1254110"/>
            <a:ext cx="6858957" cy="2705478"/>
          </a:xfrm>
          <a:prstGeom prst="rect">
            <a:avLst/>
          </a:prstGeom>
        </p:spPr>
      </p:pic>
      <p:sp>
        <p:nvSpPr>
          <p:cNvPr id="15" name="Slide Number Placeholder 14">
            <a:extLst>
              <a:ext uri="{FF2B5EF4-FFF2-40B4-BE49-F238E27FC236}">
                <a16:creationId xmlns:a16="http://schemas.microsoft.com/office/drawing/2014/main" id="{CE47A618-477B-A7E9-4628-BBA22C758BF8}"/>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5048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a:t>
            </a:r>
          </a:p>
        </p:txBody>
      </p:sp>
      <p:sp>
        <p:nvSpPr>
          <p:cNvPr id="5" name="TextBox 4">
            <a:extLst>
              <a:ext uri="{FF2B5EF4-FFF2-40B4-BE49-F238E27FC236}">
                <a16:creationId xmlns:a16="http://schemas.microsoft.com/office/drawing/2014/main" id="{528B0BD8-371A-CE07-8222-FD3A6F36965B}"/>
              </a:ext>
            </a:extLst>
          </p:cNvPr>
          <p:cNvSpPr txBox="1"/>
          <p:nvPr/>
        </p:nvSpPr>
        <p:spPr>
          <a:xfrm>
            <a:off x="417100" y="1441040"/>
            <a:ext cx="2883043" cy="3693319"/>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Select the entity you want to represent. You may have multiple entities that you have authorisations to act on behalf of in EO. </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b="1">
                <a:latin typeface="Open Sans Light" panose="020B0306030504020204" pitchFamily="34" charset="0"/>
                <a:ea typeface="Open Sans Light" panose="020B0306030504020204" pitchFamily="34" charset="0"/>
                <a:cs typeface="Open Sans Light" panose="020B0306030504020204" pitchFamily="34" charset="0"/>
              </a:rPr>
              <a:t>Check the box </a:t>
            </a:r>
            <a:r>
              <a:rPr lang="en-AU">
                <a:latin typeface="Open Sans Light" panose="020B0306030504020204" pitchFamily="34" charset="0"/>
                <a:ea typeface="Open Sans Light" panose="020B0306030504020204" pitchFamily="34" charset="0"/>
                <a:cs typeface="Open Sans Light" panose="020B0306030504020204" pitchFamily="34" charset="0"/>
              </a:rPr>
              <a:t>next to the entity you want to represent, then click </a:t>
            </a:r>
            <a:r>
              <a:rPr lang="en-AU" b="1">
                <a:latin typeface="Open Sans Light" panose="020B0306030504020204" pitchFamily="34" charset="0"/>
                <a:ea typeface="Open Sans Light" panose="020B0306030504020204" pitchFamily="34" charset="0"/>
                <a:cs typeface="Open Sans Light" panose="020B0306030504020204" pitchFamily="34" charset="0"/>
              </a:rPr>
              <a:t>Continue </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 name="Picture 10">
            <a:extLst>
              <a:ext uri="{FF2B5EF4-FFF2-40B4-BE49-F238E27FC236}">
                <a16:creationId xmlns:a16="http://schemas.microsoft.com/office/drawing/2014/main" id="{CFE37187-706F-10AF-A4D5-49DC0F40620B}"/>
              </a:ext>
            </a:extLst>
          </p:cNvPr>
          <p:cNvPicPr>
            <a:picLocks noChangeAspect="1"/>
          </p:cNvPicPr>
          <p:nvPr/>
        </p:nvPicPr>
        <p:blipFill>
          <a:blip r:embed="rId4"/>
          <a:stretch>
            <a:fillRect/>
          </a:stretch>
        </p:blipFill>
        <p:spPr>
          <a:xfrm>
            <a:off x="3428004" y="1441040"/>
            <a:ext cx="8685194" cy="4768172"/>
          </a:xfrm>
          <a:prstGeom prst="rect">
            <a:avLst/>
          </a:prstGeom>
          <a:ln>
            <a:solidFill>
              <a:schemeClr val="tx1"/>
            </a:solidFill>
          </a:ln>
        </p:spPr>
      </p:pic>
      <p:sp>
        <p:nvSpPr>
          <p:cNvPr id="14" name="Rectangle 13">
            <a:extLst>
              <a:ext uri="{FF2B5EF4-FFF2-40B4-BE49-F238E27FC236}">
                <a16:creationId xmlns:a16="http://schemas.microsoft.com/office/drawing/2014/main" id="{DEBB478F-07A9-8889-5EDF-372616425283}"/>
              </a:ext>
            </a:extLst>
          </p:cNvPr>
          <p:cNvSpPr/>
          <p:nvPr/>
        </p:nvSpPr>
        <p:spPr>
          <a:xfrm>
            <a:off x="3683726" y="3324495"/>
            <a:ext cx="197549" cy="20900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41B7A8BA-638C-0B1A-D7A9-B41BF3394C74}"/>
              </a:ext>
            </a:extLst>
          </p:cNvPr>
          <p:cNvSpPr/>
          <p:nvPr/>
        </p:nvSpPr>
        <p:spPr>
          <a:xfrm>
            <a:off x="3584951" y="4243249"/>
            <a:ext cx="690958" cy="35487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3" name="Slide Number Placeholder 12">
            <a:extLst>
              <a:ext uri="{FF2B5EF4-FFF2-40B4-BE49-F238E27FC236}">
                <a16:creationId xmlns:a16="http://schemas.microsoft.com/office/drawing/2014/main" id="{C4F280D2-D5E5-01DB-783C-A20713E36F46}"/>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0197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pic>
        <p:nvPicPr>
          <p:cNvPr id="3" name="Picture 2">
            <a:extLst>
              <a:ext uri="{FF2B5EF4-FFF2-40B4-BE49-F238E27FC236}">
                <a16:creationId xmlns:a16="http://schemas.microsoft.com/office/drawing/2014/main" id="{E72DB6A7-C768-00DA-9BDA-05F7CFCCBEC2}"/>
              </a:ext>
            </a:extLst>
          </p:cNvPr>
          <p:cNvPicPr>
            <a:picLocks noChangeAspect="1"/>
          </p:cNvPicPr>
          <p:nvPr/>
        </p:nvPicPr>
        <p:blipFill rotWithShape="1">
          <a:blip r:embed="rId4"/>
          <a:srcRect r="21355"/>
          <a:stretch/>
        </p:blipFill>
        <p:spPr>
          <a:xfrm>
            <a:off x="3721773" y="1359052"/>
            <a:ext cx="7930169" cy="5337312"/>
          </a:xfrm>
          <a:prstGeom prst="rect">
            <a:avLst/>
          </a:prstGeom>
          <a:ln>
            <a:solidFill>
              <a:schemeClr val="tx1"/>
            </a:solidFill>
          </a:ln>
        </p:spPr>
      </p:pic>
      <p:sp>
        <p:nvSpPr>
          <p:cNvPr id="10" name="TextBox 9">
            <a:extLst>
              <a:ext uri="{FF2B5EF4-FFF2-40B4-BE49-F238E27FC236}">
                <a16:creationId xmlns:a16="http://schemas.microsoft.com/office/drawing/2014/main" id="{C57DB3A2-E89C-DEB3-8F9A-5EB85094D077}"/>
              </a:ext>
            </a:extLst>
          </p:cNvPr>
          <p:cNvSpPr txBox="1"/>
          <p:nvPr/>
        </p:nvSpPr>
        <p:spPr>
          <a:xfrm>
            <a:off x="330420" y="1806774"/>
            <a:ext cx="3153009" cy="3970318"/>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We also need your consent  to share your details obtained from the WA Identity Exchange with Environment Online. </a:t>
            </a:r>
            <a:endParaRPr lang="en-AU">
              <a:latin typeface="Open Sans Light" panose="020B0306030504020204" pitchFamily="34" charset="0"/>
              <a:ea typeface="Open Sans Light" panose="020B0306030504020204" pitchFamily="34" charset="0"/>
              <a:cs typeface="Open Sans Light" panose="020B0306030504020204" pitchFamily="34" charset="0"/>
            </a:endParaRP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a:ea typeface="Open Sans Light"/>
                <a:cs typeface="Open Sans Light"/>
              </a:rPr>
              <a:t>These are the </a:t>
            </a:r>
            <a:r>
              <a:rPr lang="en-AU" b="1">
                <a:latin typeface="Open Sans Light"/>
                <a:ea typeface="Open Sans Light"/>
                <a:cs typeface="Open Sans Light"/>
              </a:rPr>
              <a:t>only</a:t>
            </a:r>
            <a:r>
              <a:rPr lang="en-AU">
                <a:latin typeface="Open Sans Light"/>
                <a:ea typeface="Open Sans Light"/>
                <a:cs typeface="Open Sans Light"/>
              </a:rPr>
              <a:t> details  shared with Environment Online.</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a:ea typeface="Open Sans Light"/>
                <a:cs typeface="Open Sans Light"/>
              </a:rPr>
              <a:t>If you give your consent for the details to be shared, click </a:t>
            </a:r>
            <a:r>
              <a:rPr lang="en-AU" b="1">
                <a:latin typeface="Open Sans Light"/>
                <a:ea typeface="Open Sans Light"/>
                <a:cs typeface="Open Sans Light"/>
              </a:rPr>
              <a:t>Consent</a:t>
            </a:r>
            <a:endParaRPr lang="en-AU">
              <a:latin typeface="Open Sans Light"/>
              <a:ea typeface="Open Sans Light"/>
              <a:cs typeface="Open Sans Light"/>
            </a:endParaRP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9" name="Slide Number Placeholder 8">
            <a:extLst>
              <a:ext uri="{FF2B5EF4-FFF2-40B4-BE49-F238E27FC236}">
                <a16:creationId xmlns:a16="http://schemas.microsoft.com/office/drawing/2014/main" id="{B7ECEDC0-AE5E-71BD-C177-A05D3DAEDC4E}"/>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16501418-698C-D9B8-F2FD-AD4FAE2CE38C}"/>
              </a:ext>
            </a:extLst>
          </p:cNvPr>
          <p:cNvSpPr/>
          <p:nvPr/>
        </p:nvSpPr>
        <p:spPr>
          <a:xfrm>
            <a:off x="5964775" y="4526402"/>
            <a:ext cx="777769" cy="331925"/>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5932150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3518769" cy="1754326"/>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To use Environment Online you must accept the terms of use which includes a privacy policy.</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panose="020B0306030504020204" pitchFamily="34" charset="0"/>
                <a:ea typeface="Open Sans Light" panose="020B0306030504020204" pitchFamily="34" charset="0"/>
                <a:cs typeface="Open Sans Light" panose="020B0306030504020204" pitchFamily="34" charset="0"/>
              </a:rPr>
              <a:t>If you agree</a:t>
            </a:r>
            <a:r>
              <a:rPr lang="en-AU" b="1">
                <a:latin typeface="Open Sans Light" panose="020B0306030504020204" pitchFamily="34" charset="0"/>
                <a:ea typeface="Open Sans Light" panose="020B0306030504020204" pitchFamily="34" charset="0"/>
                <a:cs typeface="Open Sans Light" panose="020B0306030504020204" pitchFamily="34" charset="0"/>
              </a:rPr>
              <a:t>, click the tick box </a:t>
            </a:r>
            <a:r>
              <a:rPr lang="en-AU">
                <a:latin typeface="Open Sans Light" panose="020B0306030504020204" pitchFamily="34" charset="0"/>
                <a:ea typeface="Open Sans Light" panose="020B0306030504020204" pitchFamily="34" charset="0"/>
                <a:cs typeface="Open Sans Light" panose="020B0306030504020204" pitchFamily="34" charset="0"/>
              </a:rPr>
              <a:t>and click </a:t>
            </a:r>
            <a:r>
              <a:rPr lang="en-AU" b="1">
                <a:latin typeface="Open Sans Light" panose="020B0306030504020204" pitchFamily="34" charset="0"/>
                <a:ea typeface="Open Sans Light" panose="020B0306030504020204" pitchFamily="34" charset="0"/>
                <a:cs typeface="Open Sans Light" panose="020B0306030504020204" pitchFamily="34" charset="0"/>
              </a:rPr>
              <a:t>continue</a:t>
            </a:r>
            <a:r>
              <a:rPr lang="en-AU">
                <a:latin typeface="Open Sans Light" panose="020B0306030504020204" pitchFamily="34" charset="0"/>
                <a:ea typeface="Open Sans Light" panose="020B0306030504020204" pitchFamily="34" charset="0"/>
                <a:cs typeface="Open Sans Light" panose="020B0306030504020204" pitchFamily="34" charset="0"/>
              </a:rPr>
              <a:t> </a:t>
            </a:r>
          </a:p>
        </p:txBody>
      </p:sp>
      <p:grpSp>
        <p:nvGrpSpPr>
          <p:cNvPr id="4" name="Group 3">
            <a:extLst>
              <a:ext uri="{FF2B5EF4-FFF2-40B4-BE49-F238E27FC236}">
                <a16:creationId xmlns:a16="http://schemas.microsoft.com/office/drawing/2014/main" id="{73A9FD95-9AAC-15DE-30BF-3D77169E5E83}"/>
              </a:ext>
            </a:extLst>
          </p:cNvPr>
          <p:cNvGrpSpPr/>
          <p:nvPr/>
        </p:nvGrpSpPr>
        <p:grpSpPr>
          <a:xfrm>
            <a:off x="4370251" y="1471980"/>
            <a:ext cx="5440831" cy="4862020"/>
            <a:chOff x="4013199" y="1567774"/>
            <a:chExt cx="5440831" cy="4862020"/>
          </a:xfrm>
        </p:grpSpPr>
        <p:pic>
          <p:nvPicPr>
            <p:cNvPr id="3" name="Picture 2">
              <a:extLst>
                <a:ext uri="{FF2B5EF4-FFF2-40B4-BE49-F238E27FC236}">
                  <a16:creationId xmlns:a16="http://schemas.microsoft.com/office/drawing/2014/main" id="{313A3799-3FAB-7CC4-9CB1-A7995F467FDC}"/>
                </a:ext>
              </a:extLst>
            </p:cNvPr>
            <p:cNvPicPr>
              <a:picLocks noChangeAspect="1"/>
            </p:cNvPicPr>
            <p:nvPr/>
          </p:nvPicPr>
          <p:blipFill>
            <a:blip r:embed="rId4"/>
            <a:stretch>
              <a:fillRect/>
            </a:stretch>
          </p:blipFill>
          <p:spPr>
            <a:xfrm>
              <a:off x="4013199" y="1567774"/>
              <a:ext cx="5440831" cy="4862020"/>
            </a:xfrm>
            <a:prstGeom prst="rect">
              <a:avLst/>
            </a:prstGeom>
            <a:ln>
              <a:solidFill>
                <a:schemeClr val="tx1"/>
              </a:solidFill>
            </a:ln>
          </p:spPr>
        </p:pic>
        <p:sp>
          <p:nvSpPr>
            <p:cNvPr id="7" name="Rectangle 6">
              <a:extLst>
                <a:ext uri="{FF2B5EF4-FFF2-40B4-BE49-F238E27FC236}">
                  <a16:creationId xmlns:a16="http://schemas.microsoft.com/office/drawing/2014/main" id="{08BDC741-1715-FD11-58EF-A24E838A5FE9}"/>
                </a:ext>
              </a:extLst>
            </p:cNvPr>
            <p:cNvSpPr/>
            <p:nvPr/>
          </p:nvSpPr>
          <p:spPr>
            <a:xfrm>
              <a:off x="5347058" y="4224855"/>
              <a:ext cx="748942" cy="29489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8" name="Rectangle 7">
              <a:extLst>
                <a:ext uri="{FF2B5EF4-FFF2-40B4-BE49-F238E27FC236}">
                  <a16:creationId xmlns:a16="http://schemas.microsoft.com/office/drawing/2014/main" id="{DD4A0725-7822-57D0-80AC-AF797D16357E}"/>
                </a:ext>
              </a:extLst>
            </p:cNvPr>
            <p:cNvSpPr/>
            <p:nvPr/>
          </p:nvSpPr>
          <p:spPr>
            <a:xfrm>
              <a:off x="5891345" y="4821392"/>
              <a:ext cx="1876702" cy="504000"/>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10" name="TextBox 9">
            <a:extLst>
              <a:ext uri="{FF2B5EF4-FFF2-40B4-BE49-F238E27FC236}">
                <a16:creationId xmlns:a16="http://schemas.microsoft.com/office/drawing/2014/main" id="{AB201512-85DA-5C3F-990F-BB02B8E8B21B}"/>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13" name="Slide Number Placeholder 12">
            <a:extLst>
              <a:ext uri="{FF2B5EF4-FFF2-40B4-BE49-F238E27FC236}">
                <a16:creationId xmlns:a16="http://schemas.microsoft.com/office/drawing/2014/main" id="{F27419F2-B20D-ACE7-082B-92F4EBFC19B7}"/>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691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4215454" cy="2862322"/>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Enter your contact details for Environment Online, including the email you wish to be contacted on. This email can be different to the one you use to log into your </a:t>
            </a:r>
            <a:r>
              <a:rPr lang="en-AU" err="1">
                <a:latin typeface="Open Sans Light"/>
                <a:ea typeface="Open Sans Light"/>
                <a:cs typeface="Open Sans Light"/>
              </a:rPr>
              <a:t>myID</a:t>
            </a:r>
            <a:r>
              <a:rPr lang="en-AU">
                <a:latin typeface="Open Sans Light"/>
                <a:ea typeface="Open Sans Light"/>
                <a:cs typeface="Open Sans Light"/>
              </a:rPr>
              <a:t>.</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panose="020B0306030504020204" pitchFamily="34" charset="0"/>
                <a:ea typeface="Open Sans Light" panose="020B0306030504020204" pitchFamily="34" charset="0"/>
                <a:cs typeface="Open Sans Light" panose="020B0306030504020204" pitchFamily="34" charset="0"/>
              </a:rPr>
              <a:t>Click </a:t>
            </a:r>
            <a:r>
              <a:rPr lang="en-AU" b="1">
                <a:latin typeface="Open Sans Light" panose="020B0306030504020204" pitchFamily="34" charset="0"/>
                <a:ea typeface="Open Sans Light" panose="020B0306030504020204" pitchFamily="34" charset="0"/>
                <a:cs typeface="Open Sans Light" panose="020B0306030504020204" pitchFamily="34" charset="0"/>
              </a:rPr>
              <a:t>Send verification code.</a:t>
            </a:r>
          </a:p>
          <a:p>
            <a:endParaRPr lang="en-AU" b="1">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panose="020B0306030504020204" pitchFamily="34" charset="0"/>
                <a:ea typeface="Open Sans Light" panose="020B0306030504020204" pitchFamily="34" charset="0"/>
                <a:cs typeface="Open Sans Light" panose="020B0306030504020204" pitchFamily="34" charset="0"/>
              </a:rPr>
              <a:t>An email will be sent to the email you entered with a verification code. </a:t>
            </a:r>
          </a:p>
        </p:txBody>
      </p:sp>
      <p:pic>
        <p:nvPicPr>
          <p:cNvPr id="6" name="Picture 5">
            <a:extLst>
              <a:ext uri="{FF2B5EF4-FFF2-40B4-BE49-F238E27FC236}">
                <a16:creationId xmlns:a16="http://schemas.microsoft.com/office/drawing/2014/main" id="{02B594FC-CD9A-4890-ECA6-FF2F9BB56442}"/>
              </a:ext>
            </a:extLst>
          </p:cNvPr>
          <p:cNvPicPr>
            <a:picLocks noChangeAspect="1"/>
          </p:cNvPicPr>
          <p:nvPr/>
        </p:nvPicPr>
        <p:blipFill rotWithShape="1">
          <a:blip r:embed="rId4"/>
          <a:srcRect l="24103" r="22019"/>
          <a:stretch/>
        </p:blipFill>
        <p:spPr>
          <a:xfrm>
            <a:off x="5137663" y="1449520"/>
            <a:ext cx="5713217" cy="5138514"/>
          </a:xfrm>
          <a:prstGeom prst="rect">
            <a:avLst/>
          </a:prstGeom>
          <a:ln>
            <a:solidFill>
              <a:schemeClr val="tx1"/>
            </a:solidFill>
          </a:ln>
        </p:spPr>
      </p:pic>
      <p:sp>
        <p:nvSpPr>
          <p:cNvPr id="9" name="Rectangle 8">
            <a:extLst>
              <a:ext uri="{FF2B5EF4-FFF2-40B4-BE49-F238E27FC236}">
                <a16:creationId xmlns:a16="http://schemas.microsoft.com/office/drawing/2014/main" id="{4DDFD224-0BF6-E82F-0E73-BE56D2368801}"/>
              </a:ext>
            </a:extLst>
          </p:cNvPr>
          <p:cNvSpPr/>
          <p:nvPr/>
        </p:nvSpPr>
        <p:spPr>
          <a:xfrm>
            <a:off x="7245328" y="5445142"/>
            <a:ext cx="1243351" cy="35149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EB6F365F-EC34-EB2A-90FD-6A5B48F30643}"/>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13" name="Slide Number Placeholder 12">
            <a:extLst>
              <a:ext uri="{FF2B5EF4-FFF2-40B4-BE49-F238E27FC236}">
                <a16:creationId xmlns:a16="http://schemas.microsoft.com/office/drawing/2014/main" id="{A402A2BE-622D-CB65-4F35-E94B742DBBFE}"/>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4612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3388140" cy="1754326"/>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Open the email received from Department of Water and Environmental Regulation.</a:t>
            </a:r>
          </a:p>
          <a:p>
            <a:endParaRPr lang="en-AU" b="1">
              <a:latin typeface="Open Sans Light" panose="020B0306030504020204" pitchFamily="34" charset="0"/>
              <a:ea typeface="Open Sans Light" panose="020B0306030504020204" pitchFamily="34" charset="0"/>
              <a:cs typeface="Open Sans Light" panose="020B0306030504020204" pitchFamily="34" charset="0"/>
            </a:endParaRPr>
          </a:p>
          <a:p>
            <a:r>
              <a:rPr lang="en-AU" b="1">
                <a:latin typeface="Open Sans Light" panose="020B0306030504020204" pitchFamily="34" charset="0"/>
                <a:ea typeface="Open Sans Light" panose="020B0306030504020204" pitchFamily="34" charset="0"/>
                <a:cs typeface="Open Sans Light" panose="020B0306030504020204" pitchFamily="34" charset="0"/>
              </a:rPr>
              <a:t>Copy or note the code</a:t>
            </a:r>
            <a:r>
              <a:rPr lang="en-AU">
                <a:latin typeface="Open Sans Light" panose="020B0306030504020204" pitchFamily="34" charset="0"/>
                <a:ea typeface="Open Sans Light" panose="020B0306030504020204" pitchFamily="34" charset="0"/>
                <a:cs typeface="Open Sans Light" panose="020B0306030504020204" pitchFamily="34" charset="0"/>
              </a:rPr>
              <a:t> and return to Environment Online.</a:t>
            </a:r>
          </a:p>
        </p:txBody>
      </p:sp>
      <p:pic>
        <p:nvPicPr>
          <p:cNvPr id="6" name="Picture 5">
            <a:extLst>
              <a:ext uri="{FF2B5EF4-FFF2-40B4-BE49-F238E27FC236}">
                <a16:creationId xmlns:a16="http://schemas.microsoft.com/office/drawing/2014/main" id="{4018F53D-3B77-E6DE-AC56-C7D1088E9E2E}"/>
              </a:ext>
            </a:extLst>
          </p:cNvPr>
          <p:cNvPicPr>
            <a:picLocks noChangeAspect="1"/>
          </p:cNvPicPr>
          <p:nvPr/>
        </p:nvPicPr>
        <p:blipFill>
          <a:blip r:embed="rId4"/>
          <a:stretch>
            <a:fillRect/>
          </a:stretch>
        </p:blipFill>
        <p:spPr>
          <a:xfrm>
            <a:off x="4161922" y="1571366"/>
            <a:ext cx="7201905" cy="3715268"/>
          </a:xfrm>
          <a:prstGeom prst="rect">
            <a:avLst/>
          </a:prstGeom>
        </p:spPr>
      </p:pic>
      <p:sp>
        <p:nvSpPr>
          <p:cNvPr id="9" name="Rectangle 8">
            <a:extLst>
              <a:ext uri="{FF2B5EF4-FFF2-40B4-BE49-F238E27FC236}">
                <a16:creationId xmlns:a16="http://schemas.microsoft.com/office/drawing/2014/main" id="{52E3F531-D20E-3DB9-9326-64CCCF59177C}"/>
              </a:ext>
            </a:extLst>
          </p:cNvPr>
          <p:cNvSpPr/>
          <p:nvPr/>
        </p:nvSpPr>
        <p:spPr>
          <a:xfrm>
            <a:off x="4371975" y="2747936"/>
            <a:ext cx="1571625" cy="35149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1A1F3551-EB47-659D-56E3-D81FA3EA94AB}"/>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13" name="Slide Number Placeholder 12">
            <a:extLst>
              <a:ext uri="{FF2B5EF4-FFF2-40B4-BE49-F238E27FC236}">
                <a16:creationId xmlns:a16="http://schemas.microsoft.com/office/drawing/2014/main" id="{23A21C82-8950-68A9-1197-4D4B9ABA02C4}"/>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8837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806774"/>
            <a:ext cx="3536186" cy="2031325"/>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Enter the code in the </a:t>
            </a:r>
            <a:r>
              <a:rPr lang="en-AU" b="1">
                <a:latin typeface="Open Sans Light" panose="020B0306030504020204" pitchFamily="34" charset="0"/>
                <a:ea typeface="Open Sans Light" panose="020B0306030504020204" pitchFamily="34" charset="0"/>
                <a:cs typeface="Open Sans Light" panose="020B0306030504020204" pitchFamily="34" charset="0"/>
              </a:rPr>
              <a:t>verification code box</a:t>
            </a:r>
            <a:r>
              <a:rPr lang="en-AU">
                <a:latin typeface="Open Sans Light" panose="020B0306030504020204" pitchFamily="34" charset="0"/>
                <a:ea typeface="Open Sans Light" panose="020B0306030504020204" pitchFamily="34" charset="0"/>
                <a:cs typeface="Open Sans Light" panose="020B0306030504020204" pitchFamily="34" charset="0"/>
              </a:rPr>
              <a:t> and click </a:t>
            </a:r>
            <a:r>
              <a:rPr lang="en-AU" b="1">
                <a:latin typeface="Open Sans Light" panose="020B0306030504020204" pitchFamily="34" charset="0"/>
                <a:ea typeface="Open Sans Light" panose="020B0306030504020204" pitchFamily="34" charset="0"/>
                <a:cs typeface="Open Sans Light" panose="020B0306030504020204" pitchFamily="34" charset="0"/>
              </a:rPr>
              <a:t>Verify code</a:t>
            </a:r>
            <a:endParaRPr lang="en-AU">
              <a:latin typeface="Open Sans Light" panose="020B0306030504020204" pitchFamily="34" charset="0"/>
              <a:ea typeface="Open Sans Light" panose="020B0306030504020204" pitchFamily="34" charset="0"/>
              <a:cs typeface="Open Sans Light" panose="020B0306030504020204" pitchFamily="34" charset="0"/>
            </a:endParaRP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b="1">
                <a:latin typeface="Open Sans Light" panose="020B0306030504020204" pitchFamily="34" charset="0"/>
                <a:ea typeface="Open Sans Light" panose="020B0306030504020204" pitchFamily="34" charset="0"/>
                <a:cs typeface="Open Sans Light" panose="020B0306030504020204" pitchFamily="34" charset="0"/>
              </a:rPr>
              <a:t>Note: </a:t>
            </a:r>
            <a:r>
              <a:rPr lang="en-AU">
                <a:latin typeface="Open Sans Light" panose="020B0306030504020204" pitchFamily="34" charset="0"/>
                <a:ea typeface="Open Sans Light" panose="020B0306030504020204" pitchFamily="34" charset="0"/>
                <a:cs typeface="Open Sans Light" panose="020B0306030504020204" pitchFamily="34" charset="0"/>
              </a:rPr>
              <a:t>Do not click the create button straight away as it takes a second or two for the code to be verified.</a:t>
            </a:r>
            <a:endParaRPr lang="en-AU" b="1">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0" name="Group 19">
            <a:extLst>
              <a:ext uri="{FF2B5EF4-FFF2-40B4-BE49-F238E27FC236}">
                <a16:creationId xmlns:a16="http://schemas.microsoft.com/office/drawing/2014/main" id="{4DB90C6C-5548-097F-8CA5-E5E5E84F3F01}"/>
              </a:ext>
            </a:extLst>
          </p:cNvPr>
          <p:cNvGrpSpPr/>
          <p:nvPr/>
        </p:nvGrpSpPr>
        <p:grpSpPr>
          <a:xfrm>
            <a:off x="5202227" y="1264092"/>
            <a:ext cx="5713200" cy="5401429"/>
            <a:chOff x="5202227" y="1197417"/>
            <a:chExt cx="5713200" cy="5401429"/>
          </a:xfrm>
        </p:grpSpPr>
        <p:pic>
          <p:nvPicPr>
            <p:cNvPr id="11" name="Picture 10">
              <a:extLst>
                <a:ext uri="{FF2B5EF4-FFF2-40B4-BE49-F238E27FC236}">
                  <a16:creationId xmlns:a16="http://schemas.microsoft.com/office/drawing/2014/main" id="{76311244-2A31-CBBC-1619-08CC6D303560}"/>
                </a:ext>
              </a:extLst>
            </p:cNvPr>
            <p:cNvPicPr>
              <a:picLocks noChangeAspect="1"/>
            </p:cNvPicPr>
            <p:nvPr/>
          </p:nvPicPr>
          <p:blipFill>
            <a:blip r:embed="rId4"/>
            <a:stretch>
              <a:fillRect/>
            </a:stretch>
          </p:blipFill>
          <p:spPr>
            <a:xfrm>
              <a:off x="5202227" y="1197417"/>
              <a:ext cx="5713200" cy="5401429"/>
            </a:xfrm>
            <a:prstGeom prst="rect">
              <a:avLst/>
            </a:prstGeom>
            <a:ln>
              <a:solidFill>
                <a:schemeClr val="tx1"/>
              </a:solidFill>
            </a:ln>
          </p:spPr>
        </p:pic>
        <p:sp>
          <p:nvSpPr>
            <p:cNvPr id="14" name="Rectangle 13">
              <a:extLst>
                <a:ext uri="{FF2B5EF4-FFF2-40B4-BE49-F238E27FC236}">
                  <a16:creationId xmlns:a16="http://schemas.microsoft.com/office/drawing/2014/main" id="{49E79851-E00E-1950-F615-D2D521C50827}"/>
                </a:ext>
              </a:extLst>
            </p:cNvPr>
            <p:cNvSpPr/>
            <p:nvPr/>
          </p:nvSpPr>
          <p:spPr>
            <a:xfrm>
              <a:off x="6955768" y="5401600"/>
              <a:ext cx="2012972" cy="351499"/>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1D34B6E4-AE7A-5B84-1872-879A97C31129}"/>
                </a:ext>
              </a:extLst>
            </p:cNvPr>
            <p:cNvSpPr/>
            <p:nvPr/>
          </p:nvSpPr>
          <p:spPr>
            <a:xfrm>
              <a:off x="7348875" y="5748749"/>
              <a:ext cx="553065" cy="27867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sp>
        <p:nvSpPr>
          <p:cNvPr id="16" name="TextBox 15">
            <a:extLst>
              <a:ext uri="{FF2B5EF4-FFF2-40B4-BE49-F238E27FC236}">
                <a16:creationId xmlns:a16="http://schemas.microsoft.com/office/drawing/2014/main" id="{0F6585C1-A89A-D0AB-E12F-1AFC6F0BD781}"/>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19" name="Slide Number Placeholder 18">
            <a:extLst>
              <a:ext uri="{FF2B5EF4-FFF2-40B4-BE49-F238E27FC236}">
                <a16:creationId xmlns:a16="http://schemas.microsoft.com/office/drawing/2014/main" id="{BD62B9CA-D1C9-8D36-6020-F91EBB55A4EE}"/>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2697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669786" cy="461665"/>
          </a:xfrm>
          <a:prstGeom prst="rect">
            <a:avLst/>
          </a:prstGeom>
          <a:noFill/>
        </p:spPr>
        <p:txBody>
          <a:bodyPr wrap="square" lIns="91440" tIns="45720" rIns="91440" bIns="45720" rtlCol="0" anchor="t">
            <a:spAutoFit/>
          </a:bodyPr>
          <a:lstStyle/>
          <a:p>
            <a:r>
              <a:rPr lang="en-AU" sz="2400">
                <a:solidFill>
                  <a:schemeClr val="bg1"/>
                </a:solidFill>
                <a:latin typeface="Open Sans SemiBold"/>
                <a:ea typeface="Open Sans SemiBold"/>
                <a:cs typeface="Open Sans SemiBold"/>
              </a:rPr>
              <a:t>Log in overview</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20" y="1249512"/>
            <a:ext cx="11678700" cy="584775"/>
          </a:xfrm>
          <a:prstGeom prst="rect">
            <a:avLst/>
          </a:prstGeom>
          <a:noFill/>
        </p:spPr>
        <p:txBody>
          <a:bodyPr wrap="square" lIns="91440" tIns="45720" rIns="91440" bIns="45720" rtlCol="0" anchor="t">
            <a:spAutoFit/>
          </a:bodyPr>
          <a:lstStyle/>
          <a:p>
            <a:r>
              <a:rPr lang="en-AU" sz="1600">
                <a:latin typeface="Open Sans Light"/>
                <a:ea typeface="Open Sans Light"/>
                <a:cs typeface="Open Sans Light"/>
              </a:rPr>
              <a:t>Environment Online is using Digital Identity (</a:t>
            </a:r>
            <a:r>
              <a:rPr lang="en-AU" sz="1600" err="1">
                <a:latin typeface="Open Sans Light"/>
                <a:ea typeface="Open Sans Light"/>
                <a:cs typeface="Open Sans Light"/>
              </a:rPr>
              <a:t>myID</a:t>
            </a:r>
            <a:r>
              <a:rPr lang="en-AU" sz="1600">
                <a:latin typeface="Open Sans Light"/>
                <a:ea typeface="Open Sans Light"/>
                <a:cs typeface="Open Sans Light"/>
              </a:rPr>
              <a:t>), and the WA Relationship Authorisation Manager (</a:t>
            </a:r>
            <a:r>
              <a:rPr lang="en-AU" sz="1600" err="1">
                <a:latin typeface="Open Sans Light"/>
                <a:ea typeface="Open Sans Light"/>
                <a:cs typeface="Open Sans Light"/>
              </a:rPr>
              <a:t>WARAM</a:t>
            </a:r>
            <a:r>
              <a:rPr lang="en-AU" sz="1600">
                <a:latin typeface="Open Sans Light"/>
                <a:ea typeface="Open Sans Light"/>
                <a:cs typeface="Open Sans Light"/>
              </a:rPr>
              <a:t>) to provide access to users.</a:t>
            </a:r>
          </a:p>
        </p:txBody>
      </p:sp>
      <p:sp>
        <p:nvSpPr>
          <p:cNvPr id="6" name="TextBox 5">
            <a:extLst>
              <a:ext uri="{FF2B5EF4-FFF2-40B4-BE49-F238E27FC236}">
                <a16:creationId xmlns:a16="http://schemas.microsoft.com/office/drawing/2014/main" id="{D71D7D35-A9E9-2465-B743-236FD2563C6F}"/>
              </a:ext>
            </a:extLst>
          </p:cNvPr>
          <p:cNvSpPr txBox="1"/>
          <p:nvPr/>
        </p:nvSpPr>
        <p:spPr>
          <a:xfrm>
            <a:off x="330420" y="2549897"/>
            <a:ext cx="6526583" cy="3323987"/>
          </a:xfrm>
          <a:prstGeom prst="rect">
            <a:avLst/>
          </a:prstGeom>
          <a:noFill/>
        </p:spPr>
        <p:txBody>
          <a:bodyPr wrap="square" lIns="91440" tIns="45720" rIns="91440" bIns="45720" anchor="t">
            <a:spAutoFit/>
          </a:bodyPr>
          <a:lstStyle/>
          <a:p>
            <a:r>
              <a:rPr lang="en-AU" sz="1400" dirty="0">
                <a:latin typeface="Open Sans Light"/>
                <a:ea typeface="Open Sans Light"/>
                <a:cs typeface="Open Sans Light"/>
              </a:rPr>
              <a:t>The WA Government is using the Australian Government Digital Identity System to verify users for some services, including Environment Online (EO). </a:t>
            </a:r>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400" dirty="0">
                <a:solidFill>
                  <a:srgbClr val="076790"/>
                </a:solidFill>
                <a:latin typeface="Open Sans Light" panose="020B0306030504020204" pitchFamily="34" charset="0"/>
                <a:ea typeface="Open Sans Light" panose="020B0306030504020204" pitchFamily="34" charset="0"/>
                <a:cs typeface="Open Sans Light" panose="020B0306030504020204" pitchFamily="34" charset="0"/>
                <a:hlinkClick r:id="rId4">
                  <a:extLst>
                    <a:ext uri="{A12FA001-AC4F-418D-AE19-62706E023703}">
                      <ahyp:hlinkClr xmlns:ahyp="http://schemas.microsoft.com/office/drawing/2018/hyperlinkcolor" val="tx"/>
                    </a:ext>
                  </a:extLst>
                </a:hlinkClick>
              </a:rPr>
              <a:t>Digital Identity</a:t>
            </a:r>
            <a:r>
              <a:rPr lang="en-AU" sz="1400" dirty="0">
                <a:solidFill>
                  <a:srgbClr val="076790"/>
                </a:solidFill>
                <a:latin typeface="Open Sans Light" panose="020B0306030504020204" pitchFamily="34" charset="0"/>
                <a:ea typeface="Open Sans Light" panose="020B0306030504020204" pitchFamily="34" charset="0"/>
                <a:cs typeface="Open Sans Light" panose="020B0306030504020204" pitchFamily="34" charset="0"/>
              </a:rPr>
              <a:t> </a:t>
            </a:r>
            <a:r>
              <a:rPr lang="en-AU" sz="1400" dirty="0">
                <a:latin typeface="Open Sans Light"/>
                <a:ea typeface="Open Sans Light"/>
                <a:cs typeface="Open Sans Light"/>
              </a:rPr>
              <a:t>is a safe, secure and convenient way to prove your identity online. </a:t>
            </a:r>
            <a:r>
              <a:rPr lang="en-AU" sz="1400" dirty="0" err="1">
                <a:solidFill>
                  <a:srgbClr val="076790"/>
                </a:solidFill>
                <a:latin typeface="Open Sans Light" panose="020B0306030504020204" pitchFamily="34" charset="0"/>
                <a:ea typeface="Open Sans Light" panose="020B0306030504020204" pitchFamily="34" charset="0"/>
                <a:cs typeface="Open Sans Light" panose="020B0306030504020204" pitchFamily="34" charset="0"/>
              </a:rPr>
              <a:t>my</a:t>
            </a:r>
            <a:r>
              <a:rPr lang="en-AU" sz="1400" dirty="0" err="1">
                <a:solidFill>
                  <a:srgbClr val="076790"/>
                </a:solidFill>
                <a:latin typeface="Open Sans Light" panose="020B0306030504020204" pitchFamily="34" charset="0"/>
                <a:ea typeface="Open Sans Light" panose="020B0306030504020204" pitchFamily="34" charset="0"/>
                <a:cs typeface="Open Sans Light" panose="020B0306030504020204" pitchFamily="34" charset="0"/>
                <a:hlinkClick r:id="rId5">
                  <a:extLst>
                    <a:ext uri="{A12FA001-AC4F-418D-AE19-62706E023703}">
                      <ahyp:hlinkClr xmlns:ahyp="http://schemas.microsoft.com/office/drawing/2018/hyperlinkcolor" val="tx"/>
                    </a:ext>
                  </a:extLst>
                </a:hlinkClick>
              </a:rPr>
              <a:t>ID</a:t>
            </a:r>
            <a:r>
              <a:rPr lang="en-AU" sz="1400" dirty="0">
                <a:latin typeface="Open Sans Light"/>
                <a:ea typeface="Open Sans Light"/>
                <a:cs typeface="Open Sans Light"/>
              </a:rPr>
              <a:t> is a type of digital identity and is the Australian Government’s Digital identity app. </a:t>
            </a:r>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400" dirty="0">
                <a:latin typeface="Open Sans Light"/>
                <a:ea typeface="Open Sans Light"/>
                <a:cs typeface="Open Sans Light"/>
              </a:rPr>
              <a:t>When you log in, EO ‘checks’ with </a:t>
            </a:r>
            <a:r>
              <a:rPr lang="en-AU" sz="1400" dirty="0" err="1">
                <a:latin typeface="Open Sans Light"/>
                <a:ea typeface="Open Sans Light"/>
                <a:cs typeface="Open Sans Light"/>
              </a:rPr>
              <a:t>myID</a:t>
            </a:r>
            <a:r>
              <a:rPr lang="en-AU" sz="1400" dirty="0">
                <a:latin typeface="Open Sans Light"/>
                <a:ea typeface="Open Sans Light"/>
                <a:cs typeface="Open Sans Light"/>
              </a:rPr>
              <a:t> to confirm your identity. This ensures your information is private and protected. Only a small amount of your information is passed to EO to prove your identity. This is limited to your name, email, and date of birth. Whilst your date of birth is shared it is not stored by EO.</a:t>
            </a:r>
          </a:p>
          <a:p>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400" dirty="0">
                <a:latin typeface="Open Sans Light"/>
                <a:ea typeface="Open Sans Light"/>
                <a:cs typeface="Open Sans Light"/>
              </a:rPr>
              <a:t>Environment Online </a:t>
            </a:r>
            <a:r>
              <a:rPr lang="en-AU" sz="1400" b="1" dirty="0">
                <a:latin typeface="Open Sans Light"/>
                <a:ea typeface="Open Sans Light"/>
                <a:cs typeface="Open Sans Light"/>
              </a:rPr>
              <a:t>does not </a:t>
            </a:r>
            <a:r>
              <a:rPr lang="en-AU" sz="1400" dirty="0">
                <a:latin typeface="Open Sans Light"/>
                <a:ea typeface="Open Sans Light"/>
                <a:cs typeface="Open Sans Light"/>
              </a:rPr>
              <a:t>access any other personal information such as other services you use with your </a:t>
            </a:r>
            <a:r>
              <a:rPr lang="en-AU" sz="1400" dirty="0" err="1">
                <a:latin typeface="Open Sans Light"/>
                <a:ea typeface="Open Sans Light"/>
                <a:cs typeface="Open Sans Light"/>
              </a:rPr>
              <a:t>myID</a:t>
            </a:r>
            <a:r>
              <a:rPr lang="en-AU" sz="1400" dirty="0">
                <a:latin typeface="Open Sans Light"/>
                <a:ea typeface="Open Sans Light"/>
                <a:cs typeface="Open Sans Light"/>
              </a:rPr>
              <a:t>. </a:t>
            </a:r>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0" name="TextBox 9">
            <a:extLst>
              <a:ext uri="{FF2B5EF4-FFF2-40B4-BE49-F238E27FC236}">
                <a16:creationId xmlns:a16="http://schemas.microsoft.com/office/drawing/2014/main" id="{B75F3F23-8CF4-A3C3-72E7-F366EA4F669E}"/>
              </a:ext>
            </a:extLst>
          </p:cNvPr>
          <p:cNvSpPr txBox="1"/>
          <p:nvPr/>
        </p:nvSpPr>
        <p:spPr>
          <a:xfrm>
            <a:off x="7139709" y="2484662"/>
            <a:ext cx="4869411" cy="3108543"/>
          </a:xfrm>
          <a:prstGeom prst="rect">
            <a:avLst/>
          </a:prstGeom>
          <a:noFill/>
        </p:spPr>
        <p:txBody>
          <a:bodyPr wrap="square">
            <a:spAutoFit/>
          </a:bodyPr>
          <a:lstStyle/>
          <a:p>
            <a:r>
              <a:rPr lang="en-AU" sz="1400" dirty="0">
                <a:latin typeface="Open Sans Light" panose="020B0306030504020204" pitchFamily="34" charset="0"/>
                <a:ea typeface="Open Sans Light" panose="020B0306030504020204" pitchFamily="34" charset="0"/>
                <a:cs typeface="Open Sans Light" panose="020B0306030504020204" pitchFamily="34" charset="0"/>
              </a:rPr>
              <a:t>The </a:t>
            </a:r>
            <a:r>
              <a:rPr lang="en-AU" sz="1400" dirty="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hlinkClick r:id="rId6">
                  <a:extLst>
                    <a:ext uri="{A12FA001-AC4F-418D-AE19-62706E023703}">
                      <ahyp:hlinkClr xmlns:ahyp="http://schemas.microsoft.com/office/drawing/2018/hyperlinkcolor" val="tx"/>
                    </a:ext>
                  </a:extLst>
                </a:hlinkClick>
              </a:rPr>
              <a:t>WA Relationship Authorisation Manager </a:t>
            </a:r>
            <a:r>
              <a:rPr lang="en-AU" sz="1400" dirty="0">
                <a:latin typeface="Open Sans Light" panose="020B0306030504020204" pitchFamily="34" charset="0"/>
                <a:ea typeface="Open Sans Light" panose="020B0306030504020204" pitchFamily="34" charset="0"/>
                <a:cs typeface="Open Sans Light" panose="020B0306030504020204" pitchFamily="34" charset="0"/>
              </a:rPr>
              <a:t>(</a:t>
            </a:r>
            <a:r>
              <a:rPr lang="en-AU" sz="1400" dirty="0" err="1">
                <a:latin typeface="Open Sans Light" panose="020B0306030504020204" pitchFamily="34" charset="0"/>
                <a:ea typeface="Open Sans Light" panose="020B0306030504020204" pitchFamily="34" charset="0"/>
                <a:cs typeface="Open Sans Light" panose="020B0306030504020204" pitchFamily="34" charset="0"/>
              </a:rPr>
              <a:t>WARAM</a:t>
            </a:r>
            <a:r>
              <a:rPr lang="en-AU" sz="1400" dirty="0">
                <a:latin typeface="Open Sans Light" panose="020B0306030504020204" pitchFamily="34" charset="0"/>
                <a:ea typeface="Open Sans Light" panose="020B0306030504020204" pitchFamily="34" charset="0"/>
                <a:cs typeface="Open Sans Light" panose="020B0306030504020204" pitchFamily="34" charset="0"/>
              </a:rPr>
              <a:t>) manages authorisations that allow representatives to act on behalf of a business or person online.</a:t>
            </a:r>
          </a:p>
          <a:p>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400" dirty="0">
                <a:latin typeface="Open Sans Light" panose="020B0306030504020204" pitchFamily="34" charset="0"/>
                <a:ea typeface="Open Sans Light" panose="020B0306030504020204" pitchFamily="34" charset="0"/>
                <a:cs typeface="Open Sans Light" panose="020B0306030504020204" pitchFamily="34" charset="0"/>
              </a:rPr>
              <a:t>Environment Online (EO) is using the </a:t>
            </a:r>
            <a:r>
              <a:rPr lang="en-AU" sz="1400" dirty="0" err="1">
                <a:latin typeface="Open Sans Light" panose="020B0306030504020204" pitchFamily="34" charset="0"/>
                <a:ea typeface="Open Sans Light" panose="020B0306030504020204" pitchFamily="34" charset="0"/>
                <a:cs typeface="Open Sans Light" panose="020B0306030504020204" pitchFamily="34" charset="0"/>
              </a:rPr>
              <a:t>WARAM</a:t>
            </a:r>
            <a:r>
              <a:rPr lang="en-AU" sz="1400" dirty="0">
                <a:latin typeface="Open Sans Light" panose="020B0306030504020204" pitchFamily="34" charset="0"/>
                <a:ea typeface="Open Sans Light" panose="020B0306030504020204" pitchFamily="34" charset="0"/>
                <a:cs typeface="Open Sans Light" panose="020B0306030504020204" pitchFamily="34" charset="0"/>
              </a:rPr>
              <a:t> to e</a:t>
            </a:r>
            <a:r>
              <a:rPr lang="en-AU" sz="1400" dirty="0">
                <a:latin typeface="Open Sans Light"/>
                <a:ea typeface="Open Sans Light"/>
                <a:cs typeface="Open Sans Light"/>
              </a:rPr>
              <a:t>nsure only users that have been authorised by an entity, can transact on their behalf.</a:t>
            </a:r>
          </a:p>
          <a:p>
            <a:endParaRPr lang="en-AU" sz="1400" dirty="0">
              <a:latin typeface="Open Sans Light"/>
              <a:ea typeface="Open Sans Light"/>
              <a:cs typeface="Open Sans Light"/>
            </a:endParaRPr>
          </a:p>
          <a:p>
            <a:r>
              <a:rPr lang="en-AU" sz="1400" dirty="0">
                <a:latin typeface="Open Sans Light"/>
                <a:ea typeface="Open Sans Light"/>
                <a:cs typeface="Open Sans Light"/>
              </a:rPr>
              <a:t>This can include acting on behalf of </a:t>
            </a:r>
            <a:r>
              <a:rPr lang="en-AU" sz="1400" i="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another person, a business or volunteer organisation. </a:t>
            </a:r>
          </a:p>
          <a:p>
            <a:endParaRPr lang="en-AU" sz="1400" dirty="0">
              <a:solidFill>
                <a:srgbClr val="000000"/>
              </a:solidFill>
              <a:latin typeface="Open Sans Light" panose="020B0306030504020204" pitchFamily="34" charset="0"/>
              <a:ea typeface="Open Sans Light" panose="020B0306030504020204" pitchFamily="34" charset="0"/>
              <a:cs typeface="Open Sans Light" panose="020B0306030504020204" pitchFamily="34" charset="0"/>
            </a:endParaRPr>
          </a:p>
          <a:p>
            <a:r>
              <a:rPr lang="en-AU" sz="1400" i="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Entities will use the </a:t>
            </a:r>
            <a:r>
              <a:rPr lang="en-AU" sz="1400" i="0" dirty="0" err="1">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WARAM</a:t>
            </a:r>
            <a:r>
              <a:rPr lang="en-AU" sz="1400" i="0" dirty="0">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to manage who can act on their behalf, providing them total control to protect their data and information.  </a:t>
            </a:r>
          </a:p>
        </p:txBody>
      </p:sp>
      <p:pic>
        <p:nvPicPr>
          <p:cNvPr id="21" name="Picture 20">
            <a:extLst>
              <a:ext uri="{FF2B5EF4-FFF2-40B4-BE49-F238E27FC236}">
                <a16:creationId xmlns:a16="http://schemas.microsoft.com/office/drawing/2014/main" id="{A27F30CC-8F73-2DFA-2959-DD19A1693846}"/>
              </a:ext>
            </a:extLst>
          </p:cNvPr>
          <p:cNvPicPr>
            <a:picLocks noChangeAspect="1"/>
          </p:cNvPicPr>
          <p:nvPr/>
        </p:nvPicPr>
        <p:blipFill rotWithShape="1">
          <a:blip r:embed="rId7"/>
          <a:srcRect t="9596" b="6876"/>
          <a:stretch/>
        </p:blipFill>
        <p:spPr>
          <a:xfrm>
            <a:off x="330420" y="1851756"/>
            <a:ext cx="2238156" cy="584774"/>
          </a:xfrm>
          <a:prstGeom prst="rect">
            <a:avLst/>
          </a:prstGeom>
        </p:spPr>
      </p:pic>
      <p:sp>
        <p:nvSpPr>
          <p:cNvPr id="25" name="Slide Number Placeholder 24">
            <a:extLst>
              <a:ext uri="{FF2B5EF4-FFF2-40B4-BE49-F238E27FC236}">
                <a16:creationId xmlns:a16="http://schemas.microsoft.com/office/drawing/2014/main" id="{98F48587-5F88-45AF-383E-07637177B4C8}"/>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13" name="Rectangle: Rounded Corners 12">
            <a:extLst>
              <a:ext uri="{FF2B5EF4-FFF2-40B4-BE49-F238E27FC236}">
                <a16:creationId xmlns:a16="http://schemas.microsoft.com/office/drawing/2014/main" id="{E4590CC8-8F6E-8F2E-2DBF-85379A71824D}"/>
              </a:ext>
            </a:extLst>
          </p:cNvPr>
          <p:cNvSpPr/>
          <p:nvPr/>
        </p:nvSpPr>
        <p:spPr>
          <a:xfrm>
            <a:off x="7207317" y="1886382"/>
            <a:ext cx="3607717" cy="550148"/>
          </a:xfrm>
          <a:prstGeom prst="roundRect">
            <a:avLst/>
          </a:prstGeom>
          <a:blipFill>
            <a:blip r:embed="rId8"/>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3" name="Picture 2" descr="A close-up of a logo&#10;&#10;Description automatically generated">
            <a:extLst>
              <a:ext uri="{FF2B5EF4-FFF2-40B4-BE49-F238E27FC236}">
                <a16:creationId xmlns:a16="http://schemas.microsoft.com/office/drawing/2014/main" id="{F20DFA64-8E53-C272-4128-B01393349DE3}"/>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574006" y="1852846"/>
            <a:ext cx="2313940" cy="617220"/>
          </a:xfrm>
          <a:prstGeom prst="rect">
            <a:avLst/>
          </a:prstGeom>
          <a:noFill/>
          <a:ln>
            <a:noFill/>
          </a:ln>
        </p:spPr>
      </p:pic>
    </p:spTree>
    <p:extLst>
      <p:ext uri="{BB962C8B-B14F-4D97-AF65-F5344CB8AC3E}">
        <p14:creationId xmlns:p14="http://schemas.microsoft.com/office/powerpoint/2010/main" val="19934528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C3734A2-C414-3D05-845D-DBE05C6F6EC0}"/>
              </a:ext>
            </a:extLst>
          </p:cNvPr>
          <p:cNvPicPr>
            <a:picLocks noChangeAspect="1"/>
          </p:cNvPicPr>
          <p:nvPr/>
        </p:nvPicPr>
        <p:blipFill rotWithShape="1">
          <a:blip r:embed="rId3"/>
          <a:srcRect l="28900" r="24463"/>
          <a:stretch/>
        </p:blipFill>
        <p:spPr>
          <a:xfrm>
            <a:off x="5715000" y="1422189"/>
            <a:ext cx="4886325" cy="5264361"/>
          </a:xfrm>
          <a:prstGeom prst="rect">
            <a:avLst/>
          </a:prstGeom>
          <a:ln>
            <a:solidFill>
              <a:schemeClr val="tx1"/>
            </a:solidFill>
          </a:ln>
        </p:spPr>
      </p:pic>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4"/>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330419" y="1806774"/>
            <a:ext cx="4075326" cy="646331"/>
          </a:xfrm>
          <a:prstGeom prst="rect">
            <a:avLst/>
          </a:prstGeom>
          <a:noFill/>
        </p:spPr>
        <p:txBody>
          <a:bodyPr wrap="square" rtlCol="0">
            <a:spAutoFit/>
          </a:bodyPr>
          <a:lstStyle/>
          <a:p>
            <a:r>
              <a:rPr lang="en-AU">
                <a:latin typeface="Open Sans Light" panose="020B0306030504020204" pitchFamily="34" charset="0"/>
                <a:ea typeface="Open Sans Light" panose="020B0306030504020204" pitchFamily="34" charset="0"/>
                <a:cs typeface="Open Sans Light" panose="020B0306030504020204" pitchFamily="34" charset="0"/>
              </a:rPr>
              <a:t>Once the message changes to </a:t>
            </a:r>
            <a:r>
              <a:rPr lang="en-AU" b="1">
                <a:latin typeface="Open Sans Light" panose="020B0306030504020204" pitchFamily="34" charset="0"/>
                <a:ea typeface="Open Sans Light" panose="020B0306030504020204" pitchFamily="34" charset="0"/>
                <a:cs typeface="Open Sans Light" panose="020B0306030504020204" pitchFamily="34" charset="0"/>
              </a:rPr>
              <a:t>E-mail address verified, </a:t>
            </a:r>
            <a:r>
              <a:rPr lang="en-AU">
                <a:latin typeface="Open Sans Light" panose="020B0306030504020204" pitchFamily="34" charset="0"/>
                <a:ea typeface="Open Sans Light" panose="020B0306030504020204" pitchFamily="34" charset="0"/>
                <a:cs typeface="Open Sans Light" panose="020B0306030504020204" pitchFamily="34" charset="0"/>
              </a:rPr>
              <a:t>click </a:t>
            </a:r>
            <a:r>
              <a:rPr lang="en-AU" b="1">
                <a:latin typeface="Open Sans Light" panose="020B0306030504020204" pitchFamily="34" charset="0"/>
                <a:ea typeface="Open Sans Light" panose="020B0306030504020204" pitchFamily="34" charset="0"/>
                <a:cs typeface="Open Sans Light" panose="020B0306030504020204" pitchFamily="34" charset="0"/>
              </a:rPr>
              <a:t>Create</a:t>
            </a:r>
            <a:r>
              <a:rPr lang="en-AU">
                <a:latin typeface="Open Sans Light" panose="020B0306030504020204" pitchFamily="34" charset="0"/>
                <a:ea typeface="Open Sans Light" panose="020B0306030504020204" pitchFamily="34" charset="0"/>
                <a:cs typeface="Open Sans Light" panose="020B0306030504020204" pitchFamily="34" charset="0"/>
              </a:rPr>
              <a:t> </a:t>
            </a:r>
          </a:p>
        </p:txBody>
      </p:sp>
      <p:sp>
        <p:nvSpPr>
          <p:cNvPr id="15" name="Rectangle 14">
            <a:extLst>
              <a:ext uri="{FF2B5EF4-FFF2-40B4-BE49-F238E27FC236}">
                <a16:creationId xmlns:a16="http://schemas.microsoft.com/office/drawing/2014/main" id="{1D34B6E4-AE7A-5B84-1872-879A97C31129}"/>
              </a:ext>
            </a:extLst>
          </p:cNvPr>
          <p:cNvSpPr/>
          <p:nvPr/>
        </p:nvSpPr>
        <p:spPr>
          <a:xfrm>
            <a:off x="7196475" y="5057774"/>
            <a:ext cx="1728450" cy="16002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9" name="Rectangle 8">
            <a:extLst>
              <a:ext uri="{FF2B5EF4-FFF2-40B4-BE49-F238E27FC236}">
                <a16:creationId xmlns:a16="http://schemas.microsoft.com/office/drawing/2014/main" id="{B8FA227B-C0BC-0FE5-E951-C1DEF1CA8734}"/>
              </a:ext>
            </a:extLst>
          </p:cNvPr>
          <p:cNvSpPr/>
          <p:nvPr/>
        </p:nvSpPr>
        <p:spPr>
          <a:xfrm>
            <a:off x="7453650" y="6124574"/>
            <a:ext cx="1299825" cy="352426"/>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7DB111C5-A6EE-84EE-CAA7-B1A2E32B5D03}"/>
              </a:ext>
            </a:extLst>
          </p:cNvPr>
          <p:cNvSpPr txBox="1"/>
          <p:nvPr/>
        </p:nvSpPr>
        <p:spPr>
          <a:xfrm>
            <a:off x="0" y="6512366"/>
            <a:ext cx="3598561" cy="307777"/>
          </a:xfrm>
          <a:prstGeom prst="rect">
            <a:avLst/>
          </a:prstGeom>
          <a:noFill/>
        </p:spPr>
        <p:txBody>
          <a:bodyPr wrap="square" lIns="91440" tIns="45720" rIns="91440" bIns="45720" anchor="t">
            <a:spAutoFit/>
          </a:bodyPr>
          <a:lstStyle/>
          <a:p>
            <a:r>
              <a:rPr lang="en-AU" sz="1400">
                <a:latin typeface="Open Sans Light"/>
                <a:ea typeface="Open Sans Light"/>
                <a:cs typeface="Open Sans Light"/>
              </a:rPr>
              <a:t>*This step is only for first time you log in</a:t>
            </a:r>
          </a:p>
        </p:txBody>
      </p:sp>
      <p:sp>
        <p:nvSpPr>
          <p:cNvPr id="7" name="Slide Number Placeholder 6">
            <a:extLst>
              <a:ext uri="{FF2B5EF4-FFF2-40B4-BE49-F238E27FC236}">
                <a16:creationId xmlns:a16="http://schemas.microsoft.com/office/drawing/2014/main" id="{43594270-28D3-12EF-05DA-80EA755CE86C}"/>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536399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274138"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a:t>
            </a:r>
          </a:p>
        </p:txBody>
      </p:sp>
      <p:sp>
        <p:nvSpPr>
          <p:cNvPr id="5" name="TextBox 4">
            <a:extLst>
              <a:ext uri="{FF2B5EF4-FFF2-40B4-BE49-F238E27FC236}">
                <a16:creationId xmlns:a16="http://schemas.microsoft.com/office/drawing/2014/main" id="{528B0BD8-371A-CE07-8222-FD3A6F36965B}"/>
              </a:ext>
            </a:extLst>
          </p:cNvPr>
          <p:cNvSpPr txBox="1"/>
          <p:nvPr/>
        </p:nvSpPr>
        <p:spPr>
          <a:xfrm>
            <a:off x="251572" y="1768674"/>
            <a:ext cx="2329703" cy="923330"/>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You are now logged into Environment Online. </a:t>
            </a:r>
            <a:endParaRPr lang="en-AU">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6" name="Picture 5">
            <a:extLst>
              <a:ext uri="{FF2B5EF4-FFF2-40B4-BE49-F238E27FC236}">
                <a16:creationId xmlns:a16="http://schemas.microsoft.com/office/drawing/2014/main" id="{B1A862A8-414F-DA0A-C60E-F24632F5A4EA}"/>
              </a:ext>
            </a:extLst>
          </p:cNvPr>
          <p:cNvPicPr>
            <a:picLocks noChangeAspect="1"/>
          </p:cNvPicPr>
          <p:nvPr/>
        </p:nvPicPr>
        <p:blipFill rotWithShape="1">
          <a:blip r:embed="rId4"/>
          <a:srcRect r="18608"/>
          <a:stretch/>
        </p:blipFill>
        <p:spPr>
          <a:xfrm>
            <a:off x="3626405" y="1680806"/>
            <a:ext cx="8219168" cy="3424594"/>
          </a:xfrm>
          <a:prstGeom prst="rect">
            <a:avLst/>
          </a:prstGeom>
          <a:ln>
            <a:solidFill>
              <a:schemeClr val="tx1"/>
            </a:solidFill>
          </a:ln>
        </p:spPr>
      </p:pic>
      <p:sp>
        <p:nvSpPr>
          <p:cNvPr id="12" name="Slide Number Placeholder 11">
            <a:extLst>
              <a:ext uri="{FF2B5EF4-FFF2-40B4-BE49-F238E27FC236}">
                <a16:creationId xmlns:a16="http://schemas.microsoft.com/office/drawing/2014/main" id="{63E337AD-5311-3C76-D9F8-74C602FDEB2B}"/>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1193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0F6B740A-3135-2D28-DCDD-343EFE651C7A}"/>
              </a:ext>
            </a:extLst>
          </p:cNvPr>
          <p:cNvSpPr/>
          <p:nvPr/>
        </p:nvSpPr>
        <p:spPr>
          <a:xfrm>
            <a:off x="7645532" y="757600"/>
            <a:ext cx="4320000" cy="511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0" name="Rectangle 9">
            <a:extLst>
              <a:ext uri="{FF2B5EF4-FFF2-40B4-BE49-F238E27FC236}">
                <a16:creationId xmlns:a16="http://schemas.microsoft.com/office/drawing/2014/main" id="{80EB7AB4-BDF8-C21B-853B-83390BBD8EB1}"/>
              </a:ext>
            </a:extLst>
          </p:cNvPr>
          <p:cNvSpPr/>
          <p:nvPr/>
        </p:nvSpPr>
        <p:spPr>
          <a:xfrm>
            <a:off x="240145" y="773608"/>
            <a:ext cx="4320000" cy="5112000"/>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
        <p:nvSpPr>
          <p:cNvPr id="15" name="Title 1">
            <a:extLst>
              <a:ext uri="{FF2B5EF4-FFF2-40B4-BE49-F238E27FC236}">
                <a16:creationId xmlns:a16="http://schemas.microsoft.com/office/drawing/2014/main" id="{883290AB-0045-CD4B-8626-6666FF40D0BB}"/>
              </a:ext>
            </a:extLst>
          </p:cNvPr>
          <p:cNvSpPr>
            <a:spLocks noGrp="1"/>
          </p:cNvSpPr>
          <p:nvPr>
            <p:ph type="ctrTitle"/>
          </p:nvPr>
        </p:nvSpPr>
        <p:spPr>
          <a:xfrm>
            <a:off x="412692" y="132217"/>
            <a:ext cx="11366617" cy="641391"/>
          </a:xfrm>
        </p:spPr>
        <p:txBody>
          <a:bodyPr/>
          <a:lstStyle/>
          <a:p>
            <a:r>
              <a:rPr lang="en-AU" sz="4400"/>
              <a:t>EO Support</a:t>
            </a:r>
          </a:p>
        </p:txBody>
      </p:sp>
      <p:sp>
        <p:nvSpPr>
          <p:cNvPr id="2" name="TextBox 1">
            <a:extLst>
              <a:ext uri="{FF2B5EF4-FFF2-40B4-BE49-F238E27FC236}">
                <a16:creationId xmlns:a16="http://schemas.microsoft.com/office/drawing/2014/main" id="{62828EEB-FF29-418A-A99F-C768B04B5611}"/>
              </a:ext>
            </a:extLst>
          </p:cNvPr>
          <p:cNvSpPr txBox="1"/>
          <p:nvPr/>
        </p:nvSpPr>
        <p:spPr>
          <a:xfrm>
            <a:off x="521110" y="6225895"/>
            <a:ext cx="2665973" cy="499888"/>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131313"/>
              </a:solidFill>
              <a:effectLst/>
              <a:uLnTx/>
              <a:uFillTx/>
              <a:latin typeface="Open Sans"/>
              <a:ea typeface="+mn-ea"/>
              <a:cs typeface="+mn-cs"/>
            </a:endParaRPr>
          </a:p>
        </p:txBody>
      </p:sp>
      <p:pic>
        <p:nvPicPr>
          <p:cNvPr id="14" name="Picture 13">
            <a:extLst>
              <a:ext uri="{FF2B5EF4-FFF2-40B4-BE49-F238E27FC236}">
                <a16:creationId xmlns:a16="http://schemas.microsoft.com/office/drawing/2014/main" id="{511ABBA8-4A89-75AD-1320-7A2F09D44AAA}"/>
              </a:ext>
            </a:extLst>
          </p:cNvPr>
          <p:cNvPicPr>
            <a:picLocks noChangeAspect="1"/>
          </p:cNvPicPr>
          <p:nvPr/>
        </p:nvPicPr>
        <p:blipFill>
          <a:blip r:embed="rId3"/>
          <a:stretch>
            <a:fillRect/>
          </a:stretch>
        </p:blipFill>
        <p:spPr>
          <a:xfrm>
            <a:off x="4787208" y="2111520"/>
            <a:ext cx="2742952" cy="2450526"/>
          </a:xfrm>
          <a:prstGeom prst="rect">
            <a:avLst/>
          </a:prstGeom>
        </p:spPr>
      </p:pic>
      <p:pic>
        <p:nvPicPr>
          <p:cNvPr id="37" name="Graphic 36" descr="Programmer female outline">
            <a:extLst>
              <a:ext uri="{FF2B5EF4-FFF2-40B4-BE49-F238E27FC236}">
                <a16:creationId xmlns:a16="http://schemas.microsoft.com/office/drawing/2014/main" id="{B1F4B33A-6513-F1FB-0F2D-870F3B6BB8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50693" y="2691115"/>
            <a:ext cx="615304" cy="615304"/>
          </a:xfrm>
          <a:prstGeom prst="rect">
            <a:avLst/>
          </a:prstGeom>
        </p:spPr>
      </p:pic>
      <p:pic>
        <p:nvPicPr>
          <p:cNvPr id="7" name="Graphic 6" descr="Internet outline">
            <a:extLst>
              <a:ext uri="{FF2B5EF4-FFF2-40B4-BE49-F238E27FC236}">
                <a16:creationId xmlns:a16="http://schemas.microsoft.com/office/drawing/2014/main" id="{78E2E59B-572E-F448-33EA-F12388648B9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71852" y="764830"/>
            <a:ext cx="707922" cy="707922"/>
          </a:xfrm>
          <a:prstGeom prst="rect">
            <a:avLst/>
          </a:prstGeom>
        </p:spPr>
      </p:pic>
      <p:pic>
        <p:nvPicPr>
          <p:cNvPr id="9" name="Graphic 8" descr="Remote learning language outline">
            <a:extLst>
              <a:ext uri="{FF2B5EF4-FFF2-40B4-BE49-F238E27FC236}">
                <a16:creationId xmlns:a16="http://schemas.microsoft.com/office/drawing/2014/main" id="{50B7337C-41FE-9509-8C48-9625B3D8F1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95443" y="2303660"/>
            <a:ext cx="636418" cy="636418"/>
          </a:xfrm>
          <a:prstGeom prst="rect">
            <a:avLst/>
          </a:prstGeom>
        </p:spPr>
      </p:pic>
      <p:pic>
        <p:nvPicPr>
          <p:cNvPr id="27" name="Graphic 26" descr="Call center outline">
            <a:extLst>
              <a:ext uri="{FF2B5EF4-FFF2-40B4-BE49-F238E27FC236}">
                <a16:creationId xmlns:a16="http://schemas.microsoft.com/office/drawing/2014/main" id="{592055B2-5FC7-7533-7A15-25648F6F789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850693" y="3705903"/>
            <a:ext cx="615304" cy="677012"/>
          </a:xfrm>
          <a:prstGeom prst="rect">
            <a:avLst/>
          </a:prstGeom>
        </p:spPr>
      </p:pic>
      <p:sp>
        <p:nvSpPr>
          <p:cNvPr id="6" name="TextBox 5">
            <a:extLst>
              <a:ext uri="{FF2B5EF4-FFF2-40B4-BE49-F238E27FC236}">
                <a16:creationId xmlns:a16="http://schemas.microsoft.com/office/drawing/2014/main" id="{1E4DECC9-31F6-7094-25BB-9BD0D8419093}"/>
              </a:ext>
            </a:extLst>
          </p:cNvPr>
          <p:cNvSpPr txBox="1"/>
          <p:nvPr/>
        </p:nvSpPr>
        <p:spPr>
          <a:xfrm>
            <a:off x="1125955" y="844459"/>
            <a:ext cx="3420000" cy="1261884"/>
          </a:xfrm>
          <a:prstGeom prst="rect">
            <a:avLst/>
          </a:prstGeom>
          <a:noFill/>
        </p:spPr>
        <p:txBody>
          <a:bodyPr wrap="square" lIns="91440" tIns="45720" rIns="91440" bIns="45720" rtlCol="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rgbClr val="4E4E4E"/>
                </a:solidFill>
                <a:effectLst/>
                <a:uLnTx/>
                <a:uFillTx/>
                <a:latin typeface="Source Sans Pro Black"/>
                <a:ea typeface="+mn-ea"/>
                <a:cs typeface="+mn-cs"/>
              </a:rPr>
              <a:t>Get Started Guide</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srgbClr val="4E4E4E"/>
                </a:solidFill>
                <a:effectLst/>
                <a:uLnTx/>
                <a:uFillTx/>
                <a:latin typeface="Open Sans"/>
                <a:ea typeface="+mn-ea"/>
                <a:cs typeface="+mn-cs"/>
              </a:rPr>
              <a:t>Information about Environment Online including an overview of how to set up and log in to EO, and answers to frequently asked questions.</a:t>
            </a:r>
            <a:endParaRPr lang="en-AU" sz="1200" b="0" i="0" u="none" strike="noStrike" kern="1200" cap="none" spc="0" normalizeH="0" baseline="0" noProof="0" dirty="0">
              <a:ln>
                <a:noFill/>
              </a:ln>
              <a:solidFill>
                <a:srgbClr val="4E4E4E"/>
              </a:solidFill>
              <a:effectLst/>
              <a:uLnTx/>
              <a:uFillTx/>
              <a:latin typeface="Open Sans"/>
              <a:ea typeface="Open Sans"/>
              <a:cs typeface="Open Sans"/>
            </a:endParaRPr>
          </a:p>
          <a:p>
            <a:pPr>
              <a:defRPr/>
            </a:pPr>
            <a:r>
              <a:rPr kumimoji="0" lang="en-AU" sz="1200" b="1" i="0" u="none" strike="noStrike" kern="1200" cap="none" spc="0" normalizeH="0" baseline="0" noProof="0" dirty="0">
                <a:ln>
                  <a:noFill/>
                </a:ln>
                <a:solidFill>
                  <a:schemeClr val="tx2"/>
                </a:solidFill>
                <a:effectLst/>
                <a:uLnTx/>
                <a:uFillTx/>
                <a:latin typeface="Open Sans"/>
                <a:ea typeface="+mn-ea"/>
                <a:cs typeface="+mn-cs"/>
                <a:hlinkClick r:id="rId12">
                  <a:extLst>
                    <a:ext uri="{A12FA001-AC4F-418D-AE19-62706E023703}">
                      <ahyp:hlinkClr xmlns:ahyp="http://schemas.microsoft.com/office/drawing/2018/hyperlinkcolor" val="tx"/>
                    </a:ext>
                  </a:extLst>
                </a:hlinkClick>
              </a:rPr>
              <a:t>Environment Online – Get started </a:t>
            </a:r>
            <a:r>
              <a:rPr lang="en-AU" sz="1200" b="1" dirty="0">
                <a:solidFill>
                  <a:schemeClr val="tx2"/>
                </a:solidFill>
                <a:latin typeface="Open Sans"/>
              </a:rPr>
              <a:t> </a:t>
            </a:r>
            <a:endParaRPr kumimoji="0" lang="en-AU" sz="1200" b="1" i="0" u="none" strike="noStrike" kern="1200" cap="none" spc="0" normalizeH="0" baseline="0" noProof="0" dirty="0">
              <a:ln>
                <a:noFill/>
              </a:ln>
              <a:solidFill>
                <a:schemeClr val="tx2"/>
              </a:solidFill>
              <a:effectLst/>
              <a:uLnTx/>
              <a:uFillTx/>
              <a:latin typeface="Open Sans"/>
              <a:ea typeface="+mn-ea"/>
              <a:cs typeface="+mn-cs"/>
            </a:endParaRPr>
          </a:p>
        </p:txBody>
      </p:sp>
      <p:sp>
        <p:nvSpPr>
          <p:cNvPr id="18" name="TextBox 17">
            <a:extLst>
              <a:ext uri="{FF2B5EF4-FFF2-40B4-BE49-F238E27FC236}">
                <a16:creationId xmlns:a16="http://schemas.microsoft.com/office/drawing/2014/main" id="{9BCCC74E-7B6C-D9CA-DF56-299FF8B59E15}"/>
              </a:ext>
            </a:extLst>
          </p:cNvPr>
          <p:cNvSpPr txBox="1"/>
          <p:nvPr/>
        </p:nvSpPr>
        <p:spPr>
          <a:xfrm>
            <a:off x="1087832" y="2315680"/>
            <a:ext cx="3435422" cy="1261884"/>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600" b="1" i="0" u="none" strike="noStrike" kern="1200" cap="none" spc="0" normalizeH="0" baseline="0" noProof="0" dirty="0">
                <a:ln>
                  <a:noFill/>
                </a:ln>
                <a:solidFill>
                  <a:srgbClr val="4E4E4E"/>
                </a:solidFill>
                <a:effectLst/>
                <a:uLnTx/>
                <a:uFillTx/>
                <a:latin typeface="Source Sans Pro Black"/>
                <a:ea typeface="+mn-ea"/>
                <a:cs typeface="+mn-cs"/>
              </a:rPr>
              <a:t>Guidance Materials</a:t>
            </a:r>
            <a:endParaRPr lang="en-AU" sz="1600" b="1" dirty="0">
              <a:solidFill>
                <a:srgbClr val="4E4E4E"/>
              </a:solidFill>
              <a:latin typeface="Source Sans Pro Black"/>
              <a:ea typeface="Source Sans Pro Black"/>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4E4E4E"/>
                </a:solidFill>
                <a:effectLst/>
                <a:uLnTx/>
                <a:uFillTx/>
                <a:latin typeface="Open Sans"/>
                <a:ea typeface="+mn-ea"/>
                <a:cs typeface="+mn-cs"/>
              </a:rPr>
              <a:t>Quick reference guides and articles</a:t>
            </a:r>
            <a:endParaRPr lang="en-AU" sz="1200" dirty="0">
              <a:solidFill>
                <a:srgbClr val="4E4E4E"/>
              </a:solidFill>
              <a:latin typeface="Open Sans"/>
              <a:ea typeface="Open Sans"/>
              <a:cs typeface="Open San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4E4E4E"/>
                </a:solidFill>
                <a:effectLst/>
                <a:uLnTx/>
                <a:uFillTx/>
                <a:latin typeface="Open Sans"/>
                <a:ea typeface="Times New Roman" panose="02020603050405020304" pitchFamily="18" charset="0"/>
                <a:cs typeface="Calibri"/>
              </a:rPr>
              <a:t>Accessing EO - </a:t>
            </a:r>
            <a:r>
              <a:rPr lang="en-AU" sz="1200" dirty="0">
                <a:solidFill>
                  <a:srgbClr val="4E4E4E"/>
                </a:solidFill>
                <a:latin typeface="Open Sans"/>
                <a:ea typeface="Times New Roman" panose="02020603050405020304" pitchFamily="18" charset="0"/>
                <a:cs typeface="Calibri"/>
              </a:rPr>
              <a:t>step by step guides</a:t>
            </a:r>
            <a:endParaRPr lang="en-AU" sz="1200" b="0" i="0" u="none" strike="noStrike" kern="1200" cap="none" spc="0" normalizeH="0" baseline="0" noProof="0" dirty="0">
              <a:ln>
                <a:noFill/>
              </a:ln>
              <a:solidFill>
                <a:srgbClr val="4E4E4E"/>
              </a:solidFill>
              <a:effectLst/>
              <a:uLnTx/>
              <a:uFillTx/>
              <a:latin typeface="Open Sans"/>
              <a:ea typeface="Times New Roman" panose="02020603050405020304" pitchFamily="18" charset="0"/>
              <a:cs typeface="Calibri"/>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1200" dirty="0">
                <a:solidFill>
                  <a:srgbClr val="4E4E4E"/>
                </a:solidFill>
                <a:latin typeface="Open Sans"/>
                <a:ea typeface="Times New Roman" panose="02020603050405020304" pitchFamily="18" charset="0"/>
                <a:cs typeface="Calibri"/>
              </a:rPr>
              <a:t>P</a:t>
            </a:r>
            <a:r>
              <a:rPr kumimoji="0" lang="en-AU" sz="1200" b="0" i="0" u="none" strike="noStrike" kern="1200" cap="none" spc="0" normalizeH="0" baseline="0" noProof="0" dirty="0" err="1">
                <a:ln>
                  <a:noFill/>
                </a:ln>
                <a:solidFill>
                  <a:srgbClr val="4E4E4E"/>
                </a:solidFill>
                <a:effectLst/>
                <a:uLnTx/>
                <a:uFillTx/>
                <a:latin typeface="Open Sans"/>
                <a:ea typeface="Times New Roman" panose="02020603050405020304" pitchFamily="18" charset="0"/>
                <a:cs typeface="Calibri"/>
              </a:rPr>
              <a:t>olicies</a:t>
            </a:r>
            <a:r>
              <a:rPr kumimoji="0" lang="en-AU" sz="1200" b="0" i="0" u="none" strike="noStrike" kern="1200" cap="none" spc="0" normalizeH="0" baseline="0" noProof="0" dirty="0">
                <a:ln>
                  <a:noFill/>
                </a:ln>
                <a:solidFill>
                  <a:srgbClr val="4E4E4E"/>
                </a:solidFill>
                <a:effectLst/>
                <a:uLnTx/>
                <a:uFillTx/>
                <a:latin typeface="Open Sans"/>
                <a:ea typeface="Times New Roman" panose="02020603050405020304" pitchFamily="18" charset="0"/>
                <a:cs typeface="Calibri"/>
              </a:rPr>
              <a:t> and procedures</a:t>
            </a:r>
            <a:r>
              <a:rPr kumimoji="0" lang="en-AU" sz="1200" b="0" i="0" u="none" strike="noStrike" kern="1200" cap="none" spc="0" normalizeH="0" baseline="0" noProof="0" dirty="0">
                <a:ln>
                  <a:noFill/>
                </a:ln>
                <a:solidFill>
                  <a:srgbClr val="4E4E4E"/>
                </a:solidFill>
                <a:effectLst/>
                <a:uLnTx/>
                <a:uFillTx/>
                <a:latin typeface="Open Sans"/>
                <a:ea typeface="+mn-ea"/>
                <a:cs typeface="+mn-cs"/>
              </a:rPr>
              <a:t>  </a:t>
            </a:r>
            <a:endParaRPr lang="en-AU" sz="1200" dirty="0">
              <a:solidFill>
                <a:srgbClr val="4E4E4E"/>
              </a:solidFill>
              <a:latin typeface="Open Sans"/>
              <a:ea typeface="Open Sans"/>
              <a:cs typeface="Open San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dirty="0">
                <a:ln>
                  <a:noFill/>
                </a:ln>
                <a:solidFill>
                  <a:srgbClr val="4E4E4E"/>
                </a:solidFill>
                <a:effectLst/>
                <a:uLnTx/>
                <a:uFillTx/>
                <a:latin typeface="Open Sans"/>
                <a:ea typeface="Open Sans"/>
                <a:cs typeface="Open Sans"/>
              </a:rPr>
              <a:t>C</a:t>
            </a:r>
            <a:r>
              <a:rPr kumimoji="0" lang="en-AU" sz="1200" b="0" i="0" u="none" strike="noStrike" kern="1200" cap="none" spc="0" normalizeH="0" baseline="0" noProof="0" dirty="0">
                <a:ln>
                  <a:noFill/>
                </a:ln>
                <a:solidFill>
                  <a:srgbClr val="4E4E4E"/>
                </a:solidFill>
                <a:effectLst/>
                <a:uLnTx/>
                <a:uFillTx/>
                <a:latin typeface="Open Sans"/>
                <a:ea typeface="+mn-ea"/>
                <a:cs typeface="+mn-cs"/>
              </a:rPr>
              <a:t>an be viewed without logging in via </a:t>
            </a:r>
            <a:br>
              <a:rPr lang="en-AU" sz="1200" noProof="0" dirty="0">
                <a:latin typeface="Open Sans"/>
                <a:ea typeface="Open Sans"/>
                <a:cs typeface="Open Sans"/>
              </a:rPr>
            </a:br>
            <a:r>
              <a:rPr kumimoji="0" lang="en-AU" sz="1200" b="1" i="0" u="none" strike="noStrike" kern="1200" cap="none" spc="0" normalizeH="0" baseline="0" noProof="0" dirty="0">
                <a:ln>
                  <a:noFill/>
                </a:ln>
                <a:solidFill>
                  <a:srgbClr val="00668D"/>
                </a:solidFill>
                <a:effectLst/>
                <a:uLnTx/>
                <a:uFillTx/>
                <a:latin typeface="Open Sans"/>
                <a:ea typeface="+mn-ea"/>
                <a:cs typeface="+mn-cs"/>
                <a:hlinkClick r:id="rId13">
                  <a:extLst>
                    <a:ext uri="{A12FA001-AC4F-418D-AE19-62706E023703}">
                      <ahyp:hlinkClr xmlns:ahyp="http://schemas.microsoft.com/office/drawing/2018/hyperlinkcolor" val="tx"/>
                    </a:ext>
                  </a:extLst>
                </a:hlinkClick>
              </a:rPr>
              <a:t>Environment Online</a:t>
            </a:r>
            <a:endParaRPr kumimoji="0" lang="en-AU" sz="1200" b="1" i="0" u="none" strike="noStrike" kern="1200" cap="none" spc="0" normalizeH="0" baseline="0" noProof="0" dirty="0">
              <a:ln>
                <a:noFill/>
              </a:ln>
              <a:solidFill>
                <a:srgbClr val="00668D"/>
              </a:solidFill>
              <a:effectLst/>
              <a:uLnTx/>
              <a:uFillTx/>
              <a:latin typeface="Open Sans"/>
              <a:ea typeface="+mn-ea"/>
              <a:cs typeface="+mn-cs"/>
            </a:endParaRPr>
          </a:p>
        </p:txBody>
      </p:sp>
      <p:sp>
        <p:nvSpPr>
          <p:cNvPr id="35" name="TextBox 34">
            <a:extLst>
              <a:ext uri="{FF2B5EF4-FFF2-40B4-BE49-F238E27FC236}">
                <a16:creationId xmlns:a16="http://schemas.microsoft.com/office/drawing/2014/main" id="{5988309D-F44C-A30C-61CF-D1FAF66FC540}"/>
              </a:ext>
            </a:extLst>
          </p:cNvPr>
          <p:cNvSpPr txBox="1"/>
          <p:nvPr/>
        </p:nvSpPr>
        <p:spPr>
          <a:xfrm>
            <a:off x="8555743" y="872292"/>
            <a:ext cx="3382433" cy="1631216"/>
          </a:xfrm>
          <a:prstGeom prst="rect">
            <a:avLst/>
          </a:prstGeom>
          <a:noFill/>
        </p:spPr>
        <p:txBody>
          <a:bodyPr wrap="square" lIns="91440" tIns="45720" rIns="91440" bIns="45720" anchor="t">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E4E4E"/>
                </a:solidFill>
                <a:effectLst/>
                <a:uLnTx/>
                <a:uFillTx/>
                <a:latin typeface="Source Sans Pro Black"/>
                <a:ea typeface="+mn-ea"/>
                <a:cs typeface="+mn-cs"/>
              </a:rPr>
              <a:t>Contact EO Support for</a:t>
            </a:r>
            <a:endParaRPr kumimoji="0" lang="en-AU" sz="1600" b="0" i="0" u="none" strike="noStrike" kern="1200" cap="none" spc="0" normalizeH="0" baseline="0" noProof="0">
              <a:ln>
                <a:noFill/>
              </a:ln>
              <a:solidFill>
                <a:srgbClr val="4E4E4E"/>
              </a:solidFill>
              <a:effectLst/>
              <a:uLnTx/>
              <a:uFillTx/>
              <a:latin typeface="Source Sans Pro Black"/>
              <a:ea typeface="Source Sans Pro Black"/>
              <a:cs typeface="+mn-c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Technical faults</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System issues or bugs</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WARAM access requests</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171450" indent="-171450">
              <a:buFont typeface="Arial" panose="020B0604020202020204" pitchFamily="34" charset="0"/>
              <a:buChar char="•"/>
              <a:defRPr/>
            </a:pPr>
            <a:r>
              <a:rPr lang="en-AU" sz="1200">
                <a:solidFill>
                  <a:srgbClr val="4E4E4E"/>
                </a:solidFill>
                <a:latin typeface="Open Sans"/>
                <a:ea typeface="Open Sans"/>
                <a:cs typeface="Open Sans"/>
              </a:rPr>
              <a:t>Microsoft Work Account login access</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Content updates</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Functionality enquiries</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Feedback</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p:txBody>
      </p:sp>
      <p:sp>
        <p:nvSpPr>
          <p:cNvPr id="39" name="TextBox 38">
            <a:extLst>
              <a:ext uri="{FF2B5EF4-FFF2-40B4-BE49-F238E27FC236}">
                <a16:creationId xmlns:a16="http://schemas.microsoft.com/office/drawing/2014/main" id="{3B39EECF-14C4-232B-77E0-39F291380355}"/>
              </a:ext>
            </a:extLst>
          </p:cNvPr>
          <p:cNvSpPr txBox="1"/>
          <p:nvPr/>
        </p:nvSpPr>
        <p:spPr>
          <a:xfrm>
            <a:off x="8555745" y="2602192"/>
            <a:ext cx="3409787" cy="905504"/>
          </a:xfrm>
          <a:prstGeom prst="rect">
            <a:avLst/>
          </a:prstGeom>
          <a:noFill/>
        </p:spPr>
        <p:txBody>
          <a:bodyPr wrap="square" lIns="91440" tIns="45720" rIns="91440" bIns="45720" anchor="t">
            <a:spAutoFit/>
          </a:bodyPr>
          <a:lstStyle/>
          <a:p>
            <a:pPr marL="0" marR="0" lvl="1" indent="0" defTabSz="914400" rtl="0" eaLnBrk="1" fontAlgn="auto" latinLnBrk="0" hangingPunct="1">
              <a:lnSpc>
                <a:spcPct val="100000"/>
              </a:lnSpc>
              <a:spcBef>
                <a:spcPts val="0"/>
              </a:spcBef>
              <a:spcAft>
                <a:spcPts val="0"/>
              </a:spcAft>
              <a:buClrTx/>
              <a:buSzTx/>
              <a:buFontTx/>
              <a:buNone/>
              <a:tabLst>
                <a:tab pos="3854450" algn="l"/>
              </a:tabLst>
              <a:defRPr/>
            </a:pPr>
            <a:r>
              <a:rPr kumimoji="0" lang="en-AU" sz="1600" b="1" i="0" u="none" strike="noStrike" kern="1200" cap="none" spc="0" normalizeH="0" baseline="0" noProof="0">
                <a:ln>
                  <a:noFill/>
                </a:ln>
                <a:solidFill>
                  <a:srgbClr val="4E4E4E"/>
                </a:solidFill>
                <a:effectLst/>
                <a:uLnTx/>
                <a:uFillTx/>
                <a:latin typeface="Source Sans Pro Black"/>
                <a:ea typeface="+mn-ea"/>
                <a:cs typeface="+mn-cs"/>
              </a:rPr>
              <a:t>Submit an online enquiry</a:t>
            </a:r>
            <a:endParaRPr kumimoji="0" lang="en-AU" sz="1600" b="1" i="0" u="none" strike="noStrike" kern="1200" cap="none" spc="0" normalizeH="0" baseline="0" noProof="0">
              <a:ln>
                <a:noFill/>
              </a:ln>
              <a:solidFill>
                <a:srgbClr val="4E4E4E"/>
              </a:solidFill>
              <a:effectLst/>
              <a:uLnTx/>
              <a:uFillTx/>
              <a:latin typeface="Source Sans Pro Black"/>
              <a:ea typeface="Source Sans Pro Black"/>
              <a:cs typeface="+mn-cs"/>
            </a:endParaRPr>
          </a:p>
          <a:p>
            <a:pPr marL="0" marR="0" lvl="1" indent="0" defTabSz="914400" rtl="0" eaLnBrk="1" fontAlgn="auto" latinLnBrk="0" hangingPunct="1">
              <a:lnSpc>
                <a:spcPct val="100000"/>
              </a:lnSpc>
              <a:spcBef>
                <a:spcPts val="0"/>
              </a:spcBef>
              <a:spcAft>
                <a:spcPts val="0"/>
              </a:spcAft>
              <a:buClrTx/>
              <a:buSzTx/>
              <a:buFontTx/>
              <a:buNone/>
              <a:tabLst>
                <a:tab pos="3854450" algn="l"/>
              </a:tabLst>
              <a:defRPr/>
            </a:pPr>
            <a:r>
              <a:rPr kumimoji="0" lang="en-AU" sz="1200" b="0" i="0" u="none" strike="noStrike" kern="1200" cap="none" spc="0" normalizeH="0" baseline="0" noProof="0">
                <a:ln>
                  <a:noFill/>
                </a:ln>
                <a:solidFill>
                  <a:srgbClr val="131313"/>
                </a:solidFill>
                <a:effectLst/>
                <a:uLnTx/>
                <a:uFillTx/>
                <a:latin typeface="Open Sans"/>
                <a:ea typeface="+mn-ea"/>
                <a:cs typeface="+mn-cs"/>
              </a:rPr>
              <a:t>via </a:t>
            </a:r>
            <a:r>
              <a:rPr kumimoji="0" lang="en-AU" sz="1200" b="1" i="0" u="none" strike="noStrike" kern="1200" cap="none" spc="0" normalizeH="0" baseline="0" noProof="0">
                <a:ln>
                  <a:noFill/>
                </a:ln>
                <a:solidFill>
                  <a:srgbClr val="00668D"/>
                </a:solidFill>
                <a:effectLst/>
                <a:uLnTx/>
                <a:uFillTx/>
                <a:latin typeface="Open Sans"/>
                <a:ea typeface="+mn-ea"/>
                <a:cs typeface="+mn-cs"/>
                <a:hlinkClick r:id="rId14">
                  <a:extLst>
                    <a:ext uri="{A12FA001-AC4F-418D-AE19-62706E023703}">
                      <ahyp:hlinkClr xmlns:ahyp="http://schemas.microsoft.com/office/drawing/2018/hyperlinkcolor" val="tx"/>
                    </a:ext>
                  </a:extLst>
                </a:hlinkClick>
              </a:rPr>
              <a:t>Environment Online</a:t>
            </a:r>
            <a:endParaRPr lang="en-AU" sz="1200" b="1">
              <a:solidFill>
                <a:srgbClr val="00668D"/>
              </a:solidFill>
              <a:latin typeface="Open Sans"/>
            </a:endParaRPr>
          </a:p>
          <a:p>
            <a:pPr marL="0" lvl="1">
              <a:tabLst>
                <a:tab pos="3854450" algn="l"/>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Use the ‘Enquire Online’ button </a:t>
            </a:r>
            <a:r>
              <a:rPr lang="en-AU" sz="1200">
                <a:solidFill>
                  <a:srgbClr val="4E4E4E"/>
                </a:solidFill>
                <a:latin typeface="Open Sans"/>
                <a:ea typeface="Open Sans"/>
                <a:cs typeface="Open Sans"/>
              </a:rPr>
              <a:t>anytime. We will respond</a:t>
            </a:r>
            <a:r>
              <a:rPr kumimoji="0" lang="en-AU" sz="1200" b="0" i="0" u="none" strike="noStrike" kern="1200" cap="none" spc="0" normalizeH="0" baseline="0" noProof="0">
                <a:ln>
                  <a:noFill/>
                </a:ln>
                <a:solidFill>
                  <a:srgbClr val="4E4E4E"/>
                </a:solidFill>
                <a:effectLst/>
                <a:uLnTx/>
                <a:uFillTx/>
                <a:latin typeface="Open Sans"/>
                <a:ea typeface="Open Sans"/>
                <a:cs typeface="Open Sans"/>
              </a:rPr>
              <a:t> during office hours</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p:txBody>
      </p:sp>
      <p:sp>
        <p:nvSpPr>
          <p:cNvPr id="43" name="TextBox 42">
            <a:extLst>
              <a:ext uri="{FF2B5EF4-FFF2-40B4-BE49-F238E27FC236}">
                <a16:creationId xmlns:a16="http://schemas.microsoft.com/office/drawing/2014/main" id="{470411AE-6514-E2CD-EE3C-A7B0A2FF34F3}"/>
              </a:ext>
            </a:extLst>
          </p:cNvPr>
          <p:cNvSpPr txBox="1"/>
          <p:nvPr/>
        </p:nvSpPr>
        <p:spPr>
          <a:xfrm>
            <a:off x="8555745" y="3697659"/>
            <a:ext cx="3382431" cy="892552"/>
          </a:xfrm>
          <a:prstGeom prst="rect">
            <a:avLst/>
          </a:prstGeom>
          <a:noFill/>
        </p:spPr>
        <p:txBody>
          <a:bodyPr wrap="square" lIns="91440" tIns="45720" rIns="91440" bIns="45720" anchor="t">
            <a:spAutoFit/>
          </a:bodyPr>
          <a:lstStyle/>
          <a:p>
            <a:pPr marL="0" marR="0" lvl="1" indent="0"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a:ln>
                  <a:noFill/>
                </a:ln>
                <a:solidFill>
                  <a:srgbClr val="4E4E4E"/>
                </a:solidFill>
                <a:effectLst/>
                <a:uLnTx/>
                <a:uFillTx/>
                <a:latin typeface="Source Sans Pro Black"/>
                <a:ea typeface="+mn-ea"/>
                <a:cs typeface="+mn-cs"/>
              </a:rPr>
              <a:t>Call us </a:t>
            </a:r>
            <a:endParaRPr kumimoji="0" lang="en-AU" sz="1600" b="0" i="0" u="none" strike="noStrike" kern="1200" cap="none" spc="0" normalizeH="0" baseline="0" noProof="0">
              <a:ln>
                <a:noFill/>
              </a:ln>
              <a:solidFill>
                <a:srgbClr val="4E4E4E"/>
              </a:solidFill>
              <a:effectLst/>
              <a:uLnTx/>
              <a:uFillTx/>
              <a:latin typeface="Source Sans Pro Black"/>
              <a:ea typeface="Source Sans Pro Black"/>
              <a:cs typeface="+mn-cs"/>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Phone: 1800 161 176</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0" marR="0" lvl="1" indent="0"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a:ln>
                  <a:noFill/>
                </a:ln>
                <a:solidFill>
                  <a:srgbClr val="4E4E4E"/>
                </a:solidFill>
                <a:effectLst/>
                <a:uLnTx/>
                <a:uFillTx/>
                <a:latin typeface="Open Sans"/>
                <a:ea typeface="Open Sans"/>
                <a:cs typeface="Open Sans"/>
              </a:rPr>
              <a:t>Between 8.30am – 5pm Monday to Friday</a:t>
            </a:r>
            <a:r>
              <a:rPr lang="en-AU" sz="1200">
                <a:solidFill>
                  <a:srgbClr val="4E4E4E"/>
                </a:solidFill>
                <a:latin typeface="Open Sans"/>
                <a:ea typeface="Open Sans"/>
                <a:cs typeface="Open Sans"/>
              </a:rPr>
              <a:t>,</a:t>
            </a:r>
            <a:endParaRPr lang="en-AU" sz="1200" b="0" i="0" u="none" strike="noStrike" kern="1200" cap="none" spc="0" normalizeH="0" baseline="0" noProof="0">
              <a:ln>
                <a:noFill/>
              </a:ln>
              <a:solidFill>
                <a:srgbClr val="4E4E4E"/>
              </a:solidFill>
              <a:effectLst/>
              <a:uLnTx/>
              <a:uFillTx/>
              <a:latin typeface="Open Sans"/>
              <a:ea typeface="Open Sans"/>
              <a:cs typeface="Open Sans"/>
            </a:endParaRPr>
          </a:p>
          <a:p>
            <a:pPr marL="0" marR="0" lvl="1" indent="0" defTabSz="914400" rtl="0" eaLnBrk="1" fontAlgn="auto" latinLnBrk="0" hangingPunct="1">
              <a:lnSpc>
                <a:spcPct val="100000"/>
              </a:lnSpc>
              <a:spcBef>
                <a:spcPts val="0"/>
              </a:spcBef>
              <a:spcAft>
                <a:spcPts val="0"/>
              </a:spcAft>
              <a:buClrTx/>
              <a:buSzTx/>
              <a:buFontTx/>
              <a:buNone/>
              <a:tabLst/>
              <a:defRPr/>
            </a:pPr>
            <a:r>
              <a:rPr lang="en-AU" sz="1200">
                <a:solidFill>
                  <a:srgbClr val="4E4E4E"/>
                </a:solidFill>
                <a:latin typeface="Open Sans"/>
                <a:ea typeface="Open Sans"/>
                <a:cs typeface="Open Sans"/>
              </a:rPr>
              <a:t>or l</a:t>
            </a:r>
            <a:r>
              <a:rPr kumimoji="0" lang="en-AU" sz="1200" b="0" i="0" u="none" strike="noStrike" kern="1200" cap="none" spc="0" normalizeH="0" baseline="0" noProof="0">
                <a:ln>
                  <a:noFill/>
                </a:ln>
                <a:solidFill>
                  <a:srgbClr val="4E4E4E"/>
                </a:solidFill>
                <a:effectLst/>
                <a:uLnTx/>
                <a:uFillTx/>
                <a:latin typeface="Open Sans"/>
                <a:ea typeface="Open Sans"/>
                <a:cs typeface="Open Sans"/>
              </a:rPr>
              <a:t>eave a message after hours</a:t>
            </a:r>
            <a:endParaRPr lang="en-AU"/>
          </a:p>
        </p:txBody>
      </p:sp>
      <p:pic>
        <p:nvPicPr>
          <p:cNvPr id="51" name="Graphic 50" descr="Questions outline">
            <a:extLst>
              <a:ext uri="{FF2B5EF4-FFF2-40B4-BE49-F238E27FC236}">
                <a16:creationId xmlns:a16="http://schemas.microsoft.com/office/drawing/2014/main" id="{A3BAE094-03B9-1107-7B97-067F0F9B750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803135" y="961699"/>
            <a:ext cx="710419" cy="710419"/>
          </a:xfrm>
          <a:prstGeom prst="rect">
            <a:avLst/>
          </a:prstGeom>
        </p:spPr>
      </p:pic>
      <p:sp>
        <p:nvSpPr>
          <p:cNvPr id="3" name="TextBox 2">
            <a:extLst>
              <a:ext uri="{FF2B5EF4-FFF2-40B4-BE49-F238E27FC236}">
                <a16:creationId xmlns:a16="http://schemas.microsoft.com/office/drawing/2014/main" id="{076D218A-D40C-A0D1-A77F-313F703D7DF3}"/>
              </a:ext>
            </a:extLst>
          </p:cNvPr>
          <p:cNvSpPr txBox="1"/>
          <p:nvPr/>
        </p:nvSpPr>
        <p:spPr>
          <a:xfrm>
            <a:off x="5478011" y="5696125"/>
            <a:ext cx="184731" cy="369332"/>
          </a:xfrm>
          <a:prstGeom prst="rect">
            <a:avLst/>
          </a:prstGeom>
          <a:noFill/>
        </p:spPr>
        <p:txBody>
          <a:bodyPr wrap="none" rtlCol="0">
            <a:spAutoFit/>
          </a:bodyPr>
          <a:lstStyle/>
          <a:p>
            <a:endParaRPr lang="en-AU"/>
          </a:p>
        </p:txBody>
      </p:sp>
    </p:spTree>
    <p:extLst>
      <p:ext uri="{BB962C8B-B14F-4D97-AF65-F5344CB8AC3E}">
        <p14:creationId xmlns:p14="http://schemas.microsoft.com/office/powerpoint/2010/main" val="944296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19" y="396223"/>
            <a:ext cx="6540643"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overview</a:t>
            </a:r>
          </a:p>
        </p:txBody>
      </p:sp>
      <p:sp>
        <p:nvSpPr>
          <p:cNvPr id="5" name="TextBox 4">
            <a:extLst>
              <a:ext uri="{FF2B5EF4-FFF2-40B4-BE49-F238E27FC236}">
                <a16:creationId xmlns:a16="http://schemas.microsoft.com/office/drawing/2014/main" id="{528B0BD8-371A-CE07-8222-FD3A6F36965B}"/>
              </a:ext>
            </a:extLst>
          </p:cNvPr>
          <p:cNvSpPr txBox="1"/>
          <p:nvPr/>
        </p:nvSpPr>
        <p:spPr>
          <a:xfrm>
            <a:off x="212834" y="1264049"/>
            <a:ext cx="11766331" cy="5893921"/>
          </a:xfrm>
          <a:prstGeom prst="rect">
            <a:avLst/>
          </a:prstGeom>
          <a:noFill/>
        </p:spPr>
        <p:txBody>
          <a:bodyPr wrap="square" lIns="91440" tIns="45720" rIns="91440" bIns="45720" rtlCol="0" anchor="t">
            <a:spAutoFit/>
          </a:bodyPr>
          <a:lstStyle/>
          <a:p>
            <a:r>
              <a:rPr lang="en-AU" sz="1300" dirty="0">
                <a:latin typeface="Open Sans Light"/>
                <a:ea typeface="Open Sans Light"/>
                <a:cs typeface="Open Sans Light"/>
              </a:rPr>
              <a:t>To represent a business or another entity e.g. a volunteer organisation or a sole trader, using Digital Identity, a person must have an authorisation in the WA Relationship Authorisation Manager (</a:t>
            </a:r>
            <a:r>
              <a:rPr lang="en-AU" sz="1300" dirty="0" err="1">
                <a:latin typeface="Open Sans Light"/>
                <a:ea typeface="Open Sans Light"/>
                <a:cs typeface="Open Sans Light"/>
              </a:rPr>
              <a:t>WARAM</a:t>
            </a:r>
            <a:r>
              <a:rPr lang="en-AU" sz="1300" dirty="0">
                <a:latin typeface="Open Sans Light"/>
                <a:ea typeface="Open Sans Light"/>
                <a:cs typeface="Open Sans Light"/>
              </a:rPr>
              <a:t>). </a:t>
            </a:r>
            <a:r>
              <a:rPr lang="en-AU" sz="1300" dirty="0">
                <a:latin typeface="Open Sans Light"/>
                <a:ea typeface="+mn-lt"/>
                <a:cs typeface="+mn-lt"/>
              </a:rPr>
              <a:t>More information can be found in the </a:t>
            </a:r>
            <a:r>
              <a:rPr lang="en-AU" sz="1300" dirty="0">
                <a:solidFill>
                  <a:srgbClr val="076790"/>
                </a:solidFill>
                <a:ea typeface="+mn-lt"/>
                <a:cs typeface="+mn-lt"/>
                <a:hlinkClick r:id="rId4">
                  <a:extLst>
                    <a:ext uri="{A12FA001-AC4F-418D-AE19-62706E023703}">
                      <ahyp:hlinkClr xmlns:ahyp="http://schemas.microsoft.com/office/drawing/2018/hyperlinkcolor" val="tx"/>
                    </a:ext>
                  </a:extLst>
                </a:hlinkClick>
              </a:rPr>
              <a:t>WA Relationship Authorisation Manager User Guide</a:t>
            </a:r>
            <a:r>
              <a:rPr lang="en-AU" sz="1300" dirty="0">
                <a:solidFill>
                  <a:schemeClr val="tx2"/>
                </a:solidFill>
                <a:latin typeface="Open Sans Light"/>
                <a:ea typeface="+mn-lt"/>
                <a:cs typeface="+mn-lt"/>
                <a:hlinkClick r:id="rId4">
                  <a:extLst>
                    <a:ext uri="{A12FA001-AC4F-418D-AE19-62706E023703}">
                      <ahyp:hlinkClr xmlns:ahyp="http://schemas.microsoft.com/office/drawing/2018/hyperlinkcolor" val="tx"/>
                    </a:ext>
                  </a:extLst>
                </a:hlinkClick>
              </a:rPr>
              <a:t>.</a:t>
            </a:r>
            <a:endParaRPr lang="en-US" sz="1300" dirty="0">
              <a:solidFill>
                <a:schemeClr val="tx2"/>
              </a:solidFill>
              <a:latin typeface="Open Sans Light"/>
              <a:ea typeface="Open Sans Light"/>
              <a:cs typeface="Open Sans Light"/>
            </a:endParaRPr>
          </a:p>
          <a:p>
            <a:endParaRPr lang="en-AU" sz="1300" dirty="0">
              <a:latin typeface="Open Sans Light"/>
              <a:ea typeface="Open Sans Light"/>
              <a:cs typeface="Open Sans Light"/>
            </a:endParaRPr>
          </a:p>
          <a:p>
            <a:r>
              <a:rPr lang="en-AU" sz="1300" dirty="0">
                <a:latin typeface="Open Sans Light"/>
                <a:ea typeface="Open Sans Light"/>
                <a:cs typeface="Open Sans Light"/>
              </a:rPr>
              <a:t>There are two types of authorisations;</a:t>
            </a:r>
            <a:endParaRPr lang="en-US" sz="1300" dirty="0">
              <a:latin typeface="Open Sans Light"/>
              <a:ea typeface="Open Sans Light"/>
              <a:cs typeface="Open Sans Light"/>
            </a:endParaRPr>
          </a:p>
          <a:p>
            <a:endParaRPr lang="en-AU" sz="1300"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sz="1300" b="1" dirty="0">
                <a:latin typeface="Open Sans Light"/>
                <a:ea typeface="Open Sans Light"/>
                <a:cs typeface="Open Sans Light"/>
              </a:rPr>
              <a:t>Service Administrator</a:t>
            </a:r>
            <a:r>
              <a:rPr lang="en-AU" sz="1300" dirty="0">
                <a:latin typeface="Open Sans Light"/>
                <a:ea typeface="Open Sans Light"/>
                <a:cs typeface="Open Sans Light"/>
              </a:rPr>
              <a:t>: </a:t>
            </a:r>
            <a:endParaRPr lang="en-AU" sz="1300" dirty="0">
              <a:latin typeface="Open Sans Light"/>
              <a:ea typeface="+mn-lt"/>
              <a:cs typeface="+mn-lt"/>
            </a:endParaRPr>
          </a:p>
          <a:p>
            <a:pPr marL="742950" lvl="1" indent="-285750">
              <a:buFont typeface="Arial" panose="020B0604020202020204" pitchFamily="34" charset="0"/>
              <a:buChar char="•"/>
            </a:pPr>
            <a:r>
              <a:rPr lang="en-AU" sz="1300" dirty="0">
                <a:latin typeface="Open Sans Light"/>
                <a:ea typeface="+mn-lt"/>
                <a:cs typeface="+mn-lt"/>
              </a:rPr>
              <a:t>The initial Service Administrator is nominated by the business or organisation using the </a:t>
            </a:r>
            <a:r>
              <a:rPr lang="en-AU" sz="1300" dirty="0">
                <a:solidFill>
                  <a:srgbClr val="076790"/>
                </a:solidFill>
                <a:ea typeface="+mn-lt"/>
                <a:cs typeface="+mn-lt"/>
                <a:hlinkClick r:id="rId5">
                  <a:extLst>
                    <a:ext uri="{A12FA001-AC4F-418D-AE19-62706E023703}">
                      <ahyp:hlinkClr xmlns:ahyp="http://schemas.microsoft.com/office/drawing/2018/hyperlinkcolor" val="tx"/>
                    </a:ext>
                  </a:extLst>
                </a:hlinkClick>
              </a:rPr>
              <a:t>Authorisation Form</a:t>
            </a:r>
            <a:r>
              <a:rPr lang="en-AU" sz="1300" dirty="0">
                <a:latin typeface="Open Sans Light"/>
                <a:ea typeface="+mn-lt"/>
                <a:cs typeface="+mn-lt"/>
              </a:rPr>
              <a:t>.  </a:t>
            </a:r>
            <a:r>
              <a:rPr lang="en-AU" sz="1300" dirty="0" err="1">
                <a:latin typeface="Open Sans Light"/>
                <a:ea typeface="+mn-lt"/>
                <a:cs typeface="+mn-lt"/>
              </a:rPr>
              <a:t>Subsequents</a:t>
            </a:r>
            <a:r>
              <a:rPr lang="en-AU" sz="1300" dirty="0">
                <a:latin typeface="Open Sans Light"/>
                <a:ea typeface="+mn-lt"/>
                <a:cs typeface="+mn-lt"/>
              </a:rPr>
              <a:t> are authorised by an existing Service Administrator. </a:t>
            </a:r>
            <a:endParaRPr lang="en-AU" sz="1300" dirty="0">
              <a:latin typeface="Open Sans Light"/>
              <a:ea typeface="Open Sans"/>
              <a:cs typeface="Open Sans"/>
            </a:endParaRPr>
          </a:p>
          <a:p>
            <a:pPr marL="742950" lvl="1" indent="-285750">
              <a:buFont typeface="Arial" panose="020B0604020202020204" pitchFamily="34" charset="0"/>
              <a:buChar char="•"/>
            </a:pPr>
            <a:r>
              <a:rPr lang="en-AU" sz="1300" dirty="0">
                <a:latin typeface="Open Sans Light"/>
                <a:ea typeface="Open Sans Light"/>
                <a:cs typeface="Open Sans Light"/>
              </a:rPr>
              <a:t>Can access online services on behalf of entities.</a:t>
            </a:r>
            <a:endParaRPr lang="en-AU" sz="1300" dirty="0">
              <a:latin typeface="Open Sans"/>
              <a:ea typeface="Open Sans"/>
              <a:cs typeface="Open Sans"/>
            </a:endParaRPr>
          </a:p>
          <a:p>
            <a:pPr marL="742950" lvl="1" indent="-285750">
              <a:buFont typeface="Arial" panose="020B0604020202020204" pitchFamily="34" charset="0"/>
              <a:buChar char="•"/>
            </a:pPr>
            <a:r>
              <a:rPr lang="en-AU" sz="1300" dirty="0">
                <a:latin typeface="Open Sans Light"/>
                <a:ea typeface="Open Sans Light"/>
                <a:cs typeface="Open Sans Light"/>
              </a:rPr>
              <a:t>Can manage authorisations for other users, invite a person to act on behalf of the business or other entity, either as another Service Administrator or as a Service User.</a:t>
            </a:r>
            <a:endParaRPr lang="en-AU" sz="1300" dirty="0">
              <a:latin typeface="Open Sans"/>
              <a:ea typeface="Open Sans"/>
              <a:cs typeface="Open Sans"/>
            </a:endParaRPr>
          </a:p>
          <a:p>
            <a:pPr marL="742950" lvl="1" indent="-285750">
              <a:buFont typeface="Arial" panose="020B0604020202020204" pitchFamily="34" charset="0"/>
              <a:buChar char="•"/>
            </a:pPr>
            <a:r>
              <a:rPr lang="en-AU" sz="1300" dirty="0">
                <a:latin typeface="Open Sans Light"/>
                <a:ea typeface="Open Sans Light"/>
                <a:cs typeface="Open Sans Light"/>
              </a:rPr>
              <a:t>Manages permissions in more detail within Environment Online, such as to specify functions or projects that others can access on behalf of the business/ entity (for example, to authorise different consultants to access different projects).</a:t>
            </a:r>
          </a:p>
          <a:p>
            <a:endParaRPr lang="en-AU" sz="1300" dirty="0">
              <a:latin typeface="Open Sans Light"/>
              <a:ea typeface="Open Sans Light"/>
              <a:cs typeface="Open Sans Light"/>
            </a:endParaRPr>
          </a:p>
          <a:p>
            <a:r>
              <a:rPr lang="en-AU" sz="1300" b="1" dirty="0">
                <a:latin typeface="Open Sans Light"/>
                <a:ea typeface="Open Sans Light"/>
                <a:cs typeface="Open Sans Light"/>
              </a:rPr>
              <a:t>Service User:</a:t>
            </a:r>
          </a:p>
          <a:p>
            <a:pPr marL="742950" lvl="1" indent="-285750">
              <a:buFont typeface="Arial" panose="020B0604020202020204" pitchFamily="34" charset="0"/>
              <a:buChar char="•"/>
            </a:pPr>
            <a:r>
              <a:rPr lang="en-AU" sz="1300" dirty="0">
                <a:latin typeface="Open Sans Light"/>
                <a:ea typeface="Open Sans Light"/>
                <a:cs typeface="Open Sans Light"/>
              </a:rPr>
              <a:t>Must be authorised by an </a:t>
            </a:r>
            <a:r>
              <a:rPr lang="en-AU" sz="1300" dirty="0">
                <a:latin typeface="Open Sans Light"/>
                <a:ea typeface="+mn-lt"/>
                <a:cs typeface="+mn-lt"/>
              </a:rPr>
              <a:t>existing Service Administrator to act on behalf of the business, or organisation.</a:t>
            </a:r>
            <a:endParaRPr lang="en-AU" sz="1300" dirty="0">
              <a:latin typeface="Open Sans Light"/>
              <a:ea typeface="Open Sans Light"/>
              <a:cs typeface="Open Sans Light"/>
            </a:endParaRPr>
          </a:p>
          <a:p>
            <a:pPr marL="742950" lvl="1" indent="-285750">
              <a:buFont typeface="Arial" panose="020B0604020202020204" pitchFamily="34" charset="0"/>
              <a:buChar char="•"/>
            </a:pPr>
            <a:r>
              <a:rPr lang="en-AU" sz="1300" dirty="0">
                <a:latin typeface="Open Sans Light"/>
                <a:ea typeface="Open Sans Light"/>
                <a:cs typeface="Open Sans Light"/>
              </a:rPr>
              <a:t>Can access online services on behalf of entities.</a:t>
            </a:r>
            <a:endParaRPr lang="en-AU" sz="1300" dirty="0">
              <a:ea typeface="Open Sans"/>
              <a:cs typeface="Open Sans"/>
            </a:endParaRPr>
          </a:p>
          <a:p>
            <a:pPr marL="742950" lvl="1" indent="-285750">
              <a:buFont typeface="Arial" panose="020B0604020202020204" pitchFamily="34" charset="0"/>
              <a:buChar char="•"/>
            </a:pPr>
            <a:r>
              <a:rPr lang="en-AU" sz="1300" dirty="0">
                <a:latin typeface="Open Sans Light"/>
                <a:ea typeface="Open Sans Light"/>
                <a:cs typeface="Open Sans Light"/>
              </a:rPr>
              <a:t>Only access the projects in Environment Online that have been specified by a Service Administrator. </a:t>
            </a:r>
            <a:endParaRPr lang="en-AU" sz="1300" dirty="0">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a:buFont typeface="Arial" panose="020B0604020202020204" pitchFamily="34" charset="0"/>
              <a:buChar char="•"/>
            </a:pPr>
            <a:endParaRPr lang="en-AU" sz="1300" b="1" dirty="0">
              <a:latin typeface="Open Sans Light"/>
              <a:ea typeface="Open Sans Light"/>
              <a:cs typeface="Open Sans Light"/>
            </a:endParaRPr>
          </a:p>
          <a:p>
            <a:r>
              <a:rPr lang="en-AU" sz="1300" b="1" dirty="0">
                <a:latin typeface="Open Sans Light"/>
                <a:ea typeface="Open Sans Light"/>
                <a:cs typeface="Open Sans Light"/>
              </a:rPr>
              <a:t>Entity representation types</a:t>
            </a:r>
            <a:endParaRPr lang="en-AU" sz="1300" dirty="0">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a:buFont typeface="Arial" panose="020B0604020202020204" pitchFamily="34" charset="0"/>
              <a:buChar char="•"/>
            </a:pPr>
            <a:r>
              <a:rPr lang="en-AU" sz="1300" b="1" dirty="0">
                <a:latin typeface="Open Sans Light"/>
                <a:ea typeface="Open Sans Light"/>
                <a:cs typeface="Open Sans Light"/>
              </a:rPr>
              <a:t>Business/organisation: </a:t>
            </a:r>
            <a:r>
              <a:rPr lang="en-AU" sz="1300" dirty="0">
                <a:latin typeface="Open Sans Light"/>
                <a:ea typeface="Open Sans Light"/>
                <a:cs typeface="Open Sans Light"/>
              </a:rPr>
              <a:t>If you have not been authorised to act on behalf of a business, you can submit a request to obtain the necessary access in the </a:t>
            </a:r>
            <a:r>
              <a:rPr lang="en-AU" sz="1300" dirty="0" err="1">
                <a:latin typeface="Open Sans Light"/>
                <a:ea typeface="Open Sans Light"/>
                <a:cs typeface="Open Sans Light"/>
              </a:rPr>
              <a:t>WARAM</a:t>
            </a:r>
            <a:r>
              <a:rPr lang="en-AU" sz="1300" dirty="0">
                <a:latin typeface="Open Sans Light"/>
                <a:ea typeface="Open Sans Light"/>
                <a:cs typeface="Open Sans Light"/>
              </a:rPr>
              <a:t>. Please be aware that you may be asked to provide proof that you are allowed to act on behalf of the requested business. After a request has been submitted, it will be forwarded to any current Service Administrators for the business. If there are no Service Administrators, the request will be sent to the EO support team who will contact you for more information. </a:t>
            </a:r>
            <a:endParaRPr lang="en-AU" sz="13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300" dirty="0">
              <a:latin typeface="Open Sans Light" panose="020B0306030504020204" pitchFamily="34" charset="0"/>
              <a:ea typeface="Open Sans Light" panose="020B0306030504020204" pitchFamily="34" charset="0"/>
              <a:cs typeface="Open Sans Light" panose="020B0306030504020204" pitchFamily="34" charset="0"/>
            </a:endParaRPr>
          </a:p>
          <a:p>
            <a:pPr marL="742950" lvl="1" indent="-285750">
              <a:buFont typeface="Arial" panose="020B0604020202020204" pitchFamily="34" charset="0"/>
              <a:buChar char="•"/>
            </a:pPr>
            <a:r>
              <a:rPr lang="en-AU" sz="1300" b="1" dirty="0">
                <a:latin typeface="Open Sans Light"/>
                <a:ea typeface="Open Sans Light"/>
                <a:cs typeface="Open Sans Light"/>
              </a:rPr>
              <a:t>Another person: </a:t>
            </a:r>
            <a:r>
              <a:rPr lang="en-AU" sz="1300" dirty="0">
                <a:latin typeface="Open Sans Light"/>
                <a:ea typeface="Open Sans Light"/>
                <a:cs typeface="Open Sans Light"/>
              </a:rPr>
              <a:t>You cannot request authority to act for another person, they must invite you to act on their behalf. Please contact the person to arrange for them to send you an invitation in the </a:t>
            </a:r>
            <a:r>
              <a:rPr lang="en-AU" sz="1300" dirty="0" err="1">
                <a:latin typeface="Open Sans Light"/>
                <a:ea typeface="Open Sans Light"/>
                <a:cs typeface="Open Sans Light"/>
              </a:rPr>
              <a:t>WARAM</a:t>
            </a:r>
            <a:r>
              <a:rPr lang="en-AU" sz="1300" dirty="0">
                <a:latin typeface="Open Sans Light"/>
                <a:ea typeface="Open Sans Light"/>
                <a:cs typeface="Open Sans Light"/>
              </a:rPr>
              <a:t>.</a:t>
            </a:r>
          </a:p>
          <a:p>
            <a:pPr marL="285750" indent="-285750">
              <a:buFont typeface="Arial" panose="020B0604020202020204" pitchFamily="34" charset="0"/>
              <a:buChar char="•"/>
            </a:pPr>
            <a:endParaRPr lang="en-AU" sz="13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300" dirty="0">
              <a:solidFill>
                <a:schemeClr val="tx2"/>
              </a:solidFill>
              <a:latin typeface="Open Sans"/>
              <a:ea typeface="Open Sans"/>
              <a:cs typeface="Open Sans"/>
            </a:endParaRPr>
          </a:p>
        </p:txBody>
      </p:sp>
      <p:sp>
        <p:nvSpPr>
          <p:cNvPr id="11" name="Slide Number Placeholder 10">
            <a:extLst>
              <a:ext uri="{FF2B5EF4-FFF2-40B4-BE49-F238E27FC236}">
                <a16:creationId xmlns:a16="http://schemas.microsoft.com/office/drawing/2014/main" id="{F449E93D-C187-C16E-B56F-133B0578364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91796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20" y="396223"/>
            <a:ext cx="5669786" cy="461665"/>
          </a:xfrm>
          <a:prstGeom prst="rect">
            <a:avLst/>
          </a:prstGeom>
          <a:noFill/>
        </p:spPr>
        <p:txBody>
          <a:bodyPr wrap="square" lIns="91440" tIns="45720" rIns="91440" bIns="45720" rtlCol="0" anchor="t">
            <a:spAutoFit/>
          </a:bodyPr>
          <a:lstStyle/>
          <a:p>
            <a:r>
              <a:rPr lang="en-AU" sz="2400">
                <a:solidFill>
                  <a:schemeClr val="bg1"/>
                </a:solidFill>
                <a:latin typeface="Open Sans SemiBold"/>
                <a:ea typeface="Open Sans SemiBold"/>
                <a:cs typeface="Open Sans SemiBold"/>
              </a:rPr>
              <a:t>Log in Process </a:t>
            </a:r>
            <a:endPar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endParaRPr>
          </a:p>
        </p:txBody>
      </p:sp>
      <p:sp>
        <p:nvSpPr>
          <p:cNvPr id="40" name="TextBox 39">
            <a:extLst>
              <a:ext uri="{FF2B5EF4-FFF2-40B4-BE49-F238E27FC236}">
                <a16:creationId xmlns:a16="http://schemas.microsoft.com/office/drawing/2014/main" id="{E183AB3E-529E-94C6-633C-DE3B2B76375B}"/>
              </a:ext>
            </a:extLst>
          </p:cNvPr>
          <p:cNvSpPr txBox="1"/>
          <p:nvPr/>
        </p:nvSpPr>
        <p:spPr>
          <a:xfrm>
            <a:off x="96380" y="2721114"/>
            <a:ext cx="2520580" cy="707886"/>
          </a:xfrm>
          <a:prstGeom prst="rect">
            <a:avLst/>
          </a:prstGeom>
          <a:noFill/>
        </p:spPr>
        <p:txBody>
          <a:bodyPr wrap="square" rtlCol="0">
            <a:spAutoFit/>
          </a:bodyPr>
          <a:lstStyle/>
          <a:p>
            <a:r>
              <a:rPr lang="en-AU" sz="2000" b="1">
                <a:solidFill>
                  <a:schemeClr val="tx2"/>
                </a:solidFill>
                <a:latin typeface="+mj-lt"/>
                <a:ea typeface="Open Sans Light" panose="020B0306030504020204" pitchFamily="34" charset="0"/>
                <a:cs typeface="Open Sans Light" panose="020B0306030504020204" pitchFamily="34" charset="0"/>
              </a:rPr>
              <a:t>Representing </a:t>
            </a:r>
          </a:p>
          <a:p>
            <a:r>
              <a:rPr lang="en-AU" sz="2000" b="1">
                <a:solidFill>
                  <a:schemeClr val="tx2"/>
                </a:solidFill>
                <a:latin typeface="+mj-lt"/>
                <a:ea typeface="Open Sans Light" panose="020B0306030504020204" pitchFamily="34" charset="0"/>
                <a:cs typeface="Open Sans Light" panose="020B0306030504020204" pitchFamily="34" charset="0"/>
              </a:rPr>
              <a:t>an entity</a:t>
            </a:r>
            <a:endParaRPr lang="en-AU" sz="1600" b="1">
              <a:solidFill>
                <a:schemeClr val="tx2"/>
              </a:solidFill>
              <a:latin typeface="+mj-lt"/>
              <a:ea typeface="Open Sans Light" panose="020B0306030504020204" pitchFamily="34" charset="0"/>
              <a:cs typeface="Open Sans Light" panose="020B0306030504020204" pitchFamily="34" charset="0"/>
            </a:endParaRPr>
          </a:p>
        </p:txBody>
      </p:sp>
      <p:sp>
        <p:nvSpPr>
          <p:cNvPr id="41" name="TextBox 40">
            <a:extLst>
              <a:ext uri="{FF2B5EF4-FFF2-40B4-BE49-F238E27FC236}">
                <a16:creationId xmlns:a16="http://schemas.microsoft.com/office/drawing/2014/main" id="{A464F6E3-5C02-BEB4-65A3-3726FCDE12F7}"/>
              </a:ext>
            </a:extLst>
          </p:cNvPr>
          <p:cNvSpPr txBox="1"/>
          <p:nvPr/>
        </p:nvSpPr>
        <p:spPr>
          <a:xfrm>
            <a:off x="112424" y="3456683"/>
            <a:ext cx="1879559" cy="1569660"/>
          </a:xfrm>
          <a:prstGeom prst="rect">
            <a:avLst/>
          </a:prstGeom>
          <a:noFill/>
        </p:spPr>
        <p:txBody>
          <a:bodyPr wrap="square" rtlCol="0">
            <a:spAutoFit/>
          </a:bodyPr>
          <a:lstStyle/>
          <a:p>
            <a:r>
              <a:rPr lang="en-AU" sz="1600" b="1">
                <a:latin typeface="Open Sans Light" panose="020B0306030504020204" pitchFamily="34" charset="0"/>
                <a:ea typeface="Open Sans Light" panose="020B0306030504020204" pitchFamily="34" charset="0"/>
                <a:cs typeface="Open Sans Light" panose="020B0306030504020204" pitchFamily="34" charset="0"/>
              </a:rPr>
              <a:t>What you need:</a:t>
            </a:r>
          </a:p>
          <a:p>
            <a:pPr marL="285750" indent="-285750">
              <a:buFont typeface="Arial" panose="020B0604020202020204" pitchFamily="34" charset="0"/>
              <a:buChar char="•"/>
            </a:pPr>
            <a:r>
              <a:rPr lang="en-AU" sz="1600">
                <a:latin typeface="Open Sans Light" panose="020B0306030504020204" pitchFamily="34" charset="0"/>
                <a:ea typeface="Open Sans Light" panose="020B0306030504020204" pitchFamily="34" charset="0"/>
                <a:cs typeface="Open Sans Light" panose="020B0306030504020204" pitchFamily="34" charset="0"/>
              </a:rPr>
              <a:t>A </a:t>
            </a:r>
            <a:r>
              <a:rPr lang="en-AU" sz="1600" err="1">
                <a:latin typeface="Open Sans Light" panose="020B0306030504020204" pitchFamily="34" charset="0"/>
                <a:ea typeface="Open Sans Light" panose="020B0306030504020204" pitchFamily="34" charset="0"/>
                <a:cs typeface="Open Sans Light" panose="020B0306030504020204" pitchFamily="34" charset="0"/>
              </a:rPr>
              <a:t>myID</a:t>
            </a:r>
            <a:endParaRPr lang="en-AU" sz="160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AU" sz="1600">
                <a:latin typeface="Open Sans Light" panose="020B0306030504020204" pitchFamily="34" charset="0"/>
                <a:ea typeface="Open Sans Light" panose="020B0306030504020204" pitchFamily="34" charset="0"/>
                <a:cs typeface="Open Sans Light" panose="020B0306030504020204" pitchFamily="34" charset="0"/>
              </a:rPr>
              <a:t>Authorisation in the </a:t>
            </a:r>
            <a:r>
              <a:rPr lang="en-AU" sz="1600" err="1">
                <a:latin typeface="Open Sans Light" panose="020B0306030504020204" pitchFamily="34" charset="0"/>
                <a:ea typeface="Open Sans Light" panose="020B0306030504020204" pitchFamily="34" charset="0"/>
                <a:cs typeface="Open Sans Light" panose="020B0306030504020204" pitchFamily="34" charset="0"/>
              </a:rPr>
              <a:t>WARAM</a:t>
            </a:r>
            <a:r>
              <a:rPr lang="en-AU" sz="1600">
                <a:latin typeface="Open Sans Light" panose="020B0306030504020204" pitchFamily="34" charset="0"/>
                <a:ea typeface="Open Sans Light" panose="020B0306030504020204" pitchFamily="34" charset="0"/>
                <a:cs typeface="Open Sans Light" panose="020B0306030504020204" pitchFamily="34" charset="0"/>
              </a:rPr>
              <a:t> to represent an entity</a:t>
            </a:r>
          </a:p>
        </p:txBody>
      </p:sp>
      <p:sp>
        <p:nvSpPr>
          <p:cNvPr id="52" name="Arrow: Right 51">
            <a:extLst>
              <a:ext uri="{FF2B5EF4-FFF2-40B4-BE49-F238E27FC236}">
                <a16:creationId xmlns:a16="http://schemas.microsoft.com/office/drawing/2014/main" id="{74BA96DE-EACD-9A9A-20C8-EBF0F271D7D1}"/>
              </a:ext>
            </a:extLst>
          </p:cNvPr>
          <p:cNvSpPr/>
          <p:nvPr/>
        </p:nvSpPr>
        <p:spPr>
          <a:xfrm>
            <a:off x="3440882" y="3862813"/>
            <a:ext cx="360682" cy="34240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sz="1286"/>
          </a:p>
        </p:txBody>
      </p:sp>
      <p:grpSp>
        <p:nvGrpSpPr>
          <p:cNvPr id="71" name="Group 70">
            <a:extLst>
              <a:ext uri="{FF2B5EF4-FFF2-40B4-BE49-F238E27FC236}">
                <a16:creationId xmlns:a16="http://schemas.microsoft.com/office/drawing/2014/main" id="{608FB18A-7598-E96E-54A5-1176796E73C4}"/>
              </a:ext>
            </a:extLst>
          </p:cNvPr>
          <p:cNvGrpSpPr/>
          <p:nvPr/>
        </p:nvGrpSpPr>
        <p:grpSpPr>
          <a:xfrm>
            <a:off x="3690830" y="3139655"/>
            <a:ext cx="1537397" cy="1308362"/>
            <a:chOff x="4528083" y="3619335"/>
            <a:chExt cx="1537397" cy="1308362"/>
          </a:xfrm>
        </p:grpSpPr>
        <p:pic>
          <p:nvPicPr>
            <p:cNvPr id="54" name="Picture 53">
              <a:extLst>
                <a:ext uri="{FF2B5EF4-FFF2-40B4-BE49-F238E27FC236}">
                  <a16:creationId xmlns:a16="http://schemas.microsoft.com/office/drawing/2014/main" id="{938D6F65-3192-A653-F4F9-69FF8CD0EE64}"/>
                </a:ext>
              </a:extLst>
            </p:cNvPr>
            <p:cNvPicPr>
              <a:picLocks noChangeAspect="1"/>
            </p:cNvPicPr>
            <p:nvPr/>
          </p:nvPicPr>
          <p:blipFill rotWithShape="1">
            <a:blip r:embed="rId4"/>
            <a:srcRect t="12341" b="8367"/>
            <a:stretch/>
          </p:blipFill>
          <p:spPr>
            <a:xfrm>
              <a:off x="4528083" y="3619335"/>
              <a:ext cx="1537397" cy="381312"/>
            </a:xfrm>
            <a:prstGeom prst="rect">
              <a:avLst/>
            </a:prstGeom>
          </p:spPr>
        </p:pic>
        <p:sp>
          <p:nvSpPr>
            <p:cNvPr id="55" name="Rectangle 54">
              <a:extLst>
                <a:ext uri="{FF2B5EF4-FFF2-40B4-BE49-F238E27FC236}">
                  <a16:creationId xmlns:a16="http://schemas.microsoft.com/office/drawing/2014/main" id="{F1C784D1-4397-2FA6-B05E-F4E31F96228A}"/>
                </a:ext>
              </a:extLst>
            </p:cNvPr>
            <p:cNvSpPr/>
            <p:nvPr/>
          </p:nvSpPr>
          <p:spPr>
            <a:xfrm>
              <a:off x="4756781" y="4099697"/>
              <a:ext cx="1080000" cy="828000"/>
            </a:xfrm>
            <a:prstGeom prst="rect">
              <a:avLst/>
            </a:prstGeom>
            <a:ln>
              <a:solidFill>
                <a:srgbClr val="202F4A"/>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86">
                  <a:latin typeface="Open Sans Light" panose="020B0306030504020204" pitchFamily="34" charset="0"/>
                  <a:ea typeface="Open Sans Light" panose="020B0306030504020204" pitchFamily="34" charset="0"/>
                  <a:cs typeface="Open Sans Light" panose="020B0306030504020204" pitchFamily="34" charset="0"/>
                </a:rPr>
                <a:t>Click log in</a:t>
              </a:r>
            </a:p>
          </p:txBody>
        </p:sp>
      </p:grpSp>
      <p:sp>
        <p:nvSpPr>
          <p:cNvPr id="56" name="Arrow: Right 55">
            <a:extLst>
              <a:ext uri="{FF2B5EF4-FFF2-40B4-BE49-F238E27FC236}">
                <a16:creationId xmlns:a16="http://schemas.microsoft.com/office/drawing/2014/main" id="{4CD4338D-7AD3-DAD7-4A1B-B4F9714E4E20}"/>
              </a:ext>
            </a:extLst>
          </p:cNvPr>
          <p:cNvSpPr/>
          <p:nvPr/>
        </p:nvSpPr>
        <p:spPr>
          <a:xfrm>
            <a:off x="5117492" y="3901282"/>
            <a:ext cx="360682" cy="34240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sz="1286"/>
          </a:p>
        </p:txBody>
      </p:sp>
      <p:grpSp>
        <p:nvGrpSpPr>
          <p:cNvPr id="83" name="Group 82">
            <a:extLst>
              <a:ext uri="{FF2B5EF4-FFF2-40B4-BE49-F238E27FC236}">
                <a16:creationId xmlns:a16="http://schemas.microsoft.com/office/drawing/2014/main" id="{E4A1C030-ADBA-FC23-FAFE-EEF0EC2B1016}"/>
              </a:ext>
            </a:extLst>
          </p:cNvPr>
          <p:cNvGrpSpPr/>
          <p:nvPr/>
        </p:nvGrpSpPr>
        <p:grpSpPr>
          <a:xfrm>
            <a:off x="1991983" y="3148250"/>
            <a:ext cx="1537397" cy="1299767"/>
            <a:chOff x="2266711" y="3632328"/>
            <a:chExt cx="1537397" cy="1299767"/>
          </a:xfrm>
        </p:grpSpPr>
        <p:sp>
          <p:nvSpPr>
            <p:cNvPr id="62" name="Rectangle 61">
              <a:extLst>
                <a:ext uri="{FF2B5EF4-FFF2-40B4-BE49-F238E27FC236}">
                  <a16:creationId xmlns:a16="http://schemas.microsoft.com/office/drawing/2014/main" id="{369AE9D3-294F-EA5F-A8BB-2FCF9A92FD6F}"/>
                </a:ext>
              </a:extLst>
            </p:cNvPr>
            <p:cNvSpPr/>
            <p:nvPr/>
          </p:nvSpPr>
          <p:spPr>
            <a:xfrm>
              <a:off x="2495409" y="4104095"/>
              <a:ext cx="1080000" cy="828000"/>
            </a:xfrm>
            <a:prstGeom prst="rect">
              <a:avLst/>
            </a:prstGeom>
            <a:ln>
              <a:solidFill>
                <a:srgbClr val="07679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86">
                  <a:latin typeface="Open Sans Light" panose="020B0306030504020204" pitchFamily="34" charset="0"/>
                  <a:ea typeface="Open Sans Light" panose="020B0306030504020204" pitchFamily="34" charset="0"/>
                  <a:cs typeface="Open Sans Light" panose="020B0306030504020204" pitchFamily="34" charset="0"/>
                </a:rPr>
                <a:t>Select represent an entity</a:t>
              </a:r>
            </a:p>
          </p:txBody>
        </p:sp>
        <p:pic>
          <p:nvPicPr>
            <p:cNvPr id="63" name="Picture 62">
              <a:extLst>
                <a:ext uri="{FF2B5EF4-FFF2-40B4-BE49-F238E27FC236}">
                  <a16:creationId xmlns:a16="http://schemas.microsoft.com/office/drawing/2014/main" id="{FA6A9F82-A8FA-3A0A-97E3-272C82CC2E87}"/>
                </a:ext>
              </a:extLst>
            </p:cNvPr>
            <p:cNvPicPr>
              <a:picLocks noChangeAspect="1"/>
            </p:cNvPicPr>
            <p:nvPr/>
          </p:nvPicPr>
          <p:blipFill>
            <a:blip r:embed="rId5"/>
            <a:stretch>
              <a:fillRect/>
            </a:stretch>
          </p:blipFill>
          <p:spPr>
            <a:xfrm>
              <a:off x="2266711" y="3632328"/>
              <a:ext cx="1537397" cy="354006"/>
            </a:xfrm>
            <a:prstGeom prst="rect">
              <a:avLst/>
            </a:prstGeom>
          </p:spPr>
        </p:pic>
      </p:grpSp>
      <p:sp>
        <p:nvSpPr>
          <p:cNvPr id="67" name="Arrow: Right 66">
            <a:extLst>
              <a:ext uri="{FF2B5EF4-FFF2-40B4-BE49-F238E27FC236}">
                <a16:creationId xmlns:a16="http://schemas.microsoft.com/office/drawing/2014/main" id="{4B06B753-267A-F608-4D41-1B3C2130F3E0}"/>
              </a:ext>
            </a:extLst>
          </p:cNvPr>
          <p:cNvSpPr/>
          <p:nvPr/>
        </p:nvSpPr>
        <p:spPr>
          <a:xfrm>
            <a:off x="6893755" y="3884181"/>
            <a:ext cx="360682" cy="34240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sz="1286"/>
          </a:p>
        </p:txBody>
      </p:sp>
      <p:grpSp>
        <p:nvGrpSpPr>
          <p:cNvPr id="85" name="Group 84">
            <a:extLst>
              <a:ext uri="{FF2B5EF4-FFF2-40B4-BE49-F238E27FC236}">
                <a16:creationId xmlns:a16="http://schemas.microsoft.com/office/drawing/2014/main" id="{381D3745-9E5B-379A-945C-97888F5F0B57}"/>
              </a:ext>
            </a:extLst>
          </p:cNvPr>
          <p:cNvGrpSpPr/>
          <p:nvPr/>
        </p:nvGrpSpPr>
        <p:grpSpPr>
          <a:xfrm>
            <a:off x="9996191" y="3152566"/>
            <a:ext cx="1537397" cy="1589854"/>
            <a:chOff x="10464716" y="3597955"/>
            <a:chExt cx="1537397" cy="1589854"/>
          </a:xfrm>
        </p:grpSpPr>
        <p:sp>
          <p:nvSpPr>
            <p:cNvPr id="69" name="Rectangle 68">
              <a:extLst>
                <a:ext uri="{FF2B5EF4-FFF2-40B4-BE49-F238E27FC236}">
                  <a16:creationId xmlns:a16="http://schemas.microsoft.com/office/drawing/2014/main" id="{528EEF02-14D1-2306-E32B-EC0EA2426452}"/>
                </a:ext>
              </a:extLst>
            </p:cNvPr>
            <p:cNvSpPr/>
            <p:nvPr/>
          </p:nvSpPr>
          <p:spPr>
            <a:xfrm>
              <a:off x="10509894" y="4070210"/>
              <a:ext cx="1447040" cy="1117599"/>
            </a:xfrm>
            <a:prstGeom prst="rect">
              <a:avLst/>
            </a:prstGeom>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AU" sz="1250">
                  <a:latin typeface="Open Sans Light"/>
                  <a:ea typeface="Open Sans Light"/>
                  <a:cs typeface="Open Sans Light"/>
                </a:rPr>
                <a:t>You are logged into Environment Online representing an entity </a:t>
              </a:r>
              <a:endParaRPr lang="en-AU" sz="1286">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70" name="Picture 69">
              <a:extLst>
                <a:ext uri="{FF2B5EF4-FFF2-40B4-BE49-F238E27FC236}">
                  <a16:creationId xmlns:a16="http://schemas.microsoft.com/office/drawing/2014/main" id="{10CF4890-7CBE-DBB9-3BFC-23B8C738A72C}"/>
                </a:ext>
              </a:extLst>
            </p:cNvPr>
            <p:cNvPicPr>
              <a:picLocks noChangeAspect="1"/>
            </p:cNvPicPr>
            <p:nvPr/>
          </p:nvPicPr>
          <p:blipFill>
            <a:blip r:embed="rId5"/>
            <a:stretch>
              <a:fillRect/>
            </a:stretch>
          </p:blipFill>
          <p:spPr>
            <a:xfrm>
              <a:off x="10464716" y="3597955"/>
              <a:ext cx="1537397" cy="354006"/>
            </a:xfrm>
            <a:prstGeom prst="rect">
              <a:avLst/>
            </a:prstGeom>
          </p:spPr>
        </p:pic>
      </p:grpSp>
      <p:sp>
        <p:nvSpPr>
          <p:cNvPr id="84" name="Arrow: Right 83">
            <a:extLst>
              <a:ext uri="{FF2B5EF4-FFF2-40B4-BE49-F238E27FC236}">
                <a16:creationId xmlns:a16="http://schemas.microsoft.com/office/drawing/2014/main" id="{29F12894-7DF6-75D9-E171-50973D52C685}"/>
              </a:ext>
            </a:extLst>
          </p:cNvPr>
          <p:cNvSpPr/>
          <p:nvPr/>
        </p:nvSpPr>
        <p:spPr>
          <a:xfrm>
            <a:off x="9602625" y="3853000"/>
            <a:ext cx="360682" cy="342408"/>
          </a:xfrm>
          <a:prstGeom prst="right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AU" sz="1286"/>
          </a:p>
        </p:txBody>
      </p:sp>
      <p:sp>
        <p:nvSpPr>
          <p:cNvPr id="90" name="Slide Number Placeholder 89">
            <a:extLst>
              <a:ext uri="{FF2B5EF4-FFF2-40B4-BE49-F238E27FC236}">
                <a16:creationId xmlns:a16="http://schemas.microsoft.com/office/drawing/2014/main" id="{A7FC039E-89B2-AA54-ABB0-C6C4844B8A12}"/>
              </a:ext>
            </a:extLst>
          </p:cNvPr>
          <p:cNvSpPr>
            <a:spLocks noGrp="1"/>
          </p:cNvSpPr>
          <p:nvPr>
            <p:ph type="sldNum" sz="quarter" idx="4294967295"/>
          </p:nvPr>
        </p:nvSpPr>
        <p:spPr>
          <a:xfrm>
            <a:off x="0" y="129304"/>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49" name="TextBox 48">
            <a:extLst>
              <a:ext uri="{FF2B5EF4-FFF2-40B4-BE49-F238E27FC236}">
                <a16:creationId xmlns:a16="http://schemas.microsoft.com/office/drawing/2014/main" id="{DA727197-F6FA-4D85-E0F4-CDDDD85254CA}"/>
              </a:ext>
            </a:extLst>
          </p:cNvPr>
          <p:cNvSpPr txBox="1"/>
          <p:nvPr/>
        </p:nvSpPr>
        <p:spPr>
          <a:xfrm>
            <a:off x="657481" y="1589992"/>
            <a:ext cx="10466497" cy="553998"/>
          </a:xfrm>
          <a:prstGeom prst="rect">
            <a:avLst/>
          </a:prstGeom>
          <a:noFill/>
        </p:spPr>
        <p:txBody>
          <a:bodyPr wrap="square" lIns="91440" tIns="45720" rIns="91440" bIns="45720" rtlCol="0" anchor="t">
            <a:spAutoFit/>
          </a:bodyPr>
          <a:lstStyle/>
          <a:p>
            <a:r>
              <a:rPr lang="en-AU" sz="1500">
                <a:latin typeface="Open Sans Light"/>
                <a:ea typeface="Open Sans Light"/>
                <a:cs typeface="Open Sans Light"/>
              </a:rPr>
              <a:t>The diagram below shows the interactions of the different systems used to log into EO. You are automatically moved though each step of this process.</a:t>
            </a:r>
          </a:p>
        </p:txBody>
      </p:sp>
      <p:grpSp>
        <p:nvGrpSpPr>
          <p:cNvPr id="8" name="Group 7">
            <a:extLst>
              <a:ext uri="{FF2B5EF4-FFF2-40B4-BE49-F238E27FC236}">
                <a16:creationId xmlns:a16="http://schemas.microsoft.com/office/drawing/2014/main" id="{64C7D08B-BF97-5A6E-2F3C-BEF512CA229E}"/>
              </a:ext>
            </a:extLst>
          </p:cNvPr>
          <p:cNvGrpSpPr/>
          <p:nvPr/>
        </p:nvGrpSpPr>
        <p:grpSpPr>
          <a:xfrm>
            <a:off x="7134977" y="3106943"/>
            <a:ext cx="2497220" cy="2677438"/>
            <a:chOff x="7676481" y="4109082"/>
            <a:chExt cx="2497220" cy="2677438"/>
          </a:xfrm>
        </p:grpSpPr>
        <p:sp>
          <p:nvSpPr>
            <p:cNvPr id="80" name="Rectangle 79">
              <a:extLst>
                <a:ext uri="{FF2B5EF4-FFF2-40B4-BE49-F238E27FC236}">
                  <a16:creationId xmlns:a16="http://schemas.microsoft.com/office/drawing/2014/main" id="{B34E7052-3C14-89E8-19A5-D2A65E489EB3}"/>
                </a:ext>
              </a:extLst>
            </p:cNvPr>
            <p:cNvSpPr/>
            <p:nvPr/>
          </p:nvSpPr>
          <p:spPr>
            <a:xfrm>
              <a:off x="7917091" y="5958520"/>
              <a:ext cx="2016000" cy="82800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86">
                  <a:latin typeface="Open Sans Light" panose="020B0306030504020204" pitchFamily="34" charset="0"/>
                  <a:ea typeface="Open Sans Light" panose="020B0306030504020204" pitchFamily="34" charset="0"/>
                  <a:cs typeface="Open Sans Light" panose="020B0306030504020204" pitchFamily="34" charset="0"/>
                </a:rPr>
                <a:t>Request authorisation to represent an entity if no entities are displayed</a:t>
              </a:r>
            </a:p>
          </p:txBody>
        </p:sp>
        <p:sp>
          <p:nvSpPr>
            <p:cNvPr id="81" name="Rectangle 80">
              <a:extLst>
                <a:ext uri="{FF2B5EF4-FFF2-40B4-BE49-F238E27FC236}">
                  <a16:creationId xmlns:a16="http://schemas.microsoft.com/office/drawing/2014/main" id="{CA14185E-7D5C-73E1-2B89-9CEEAE88F7E2}"/>
                </a:ext>
              </a:extLst>
            </p:cNvPr>
            <p:cNvSpPr/>
            <p:nvPr/>
          </p:nvSpPr>
          <p:spPr>
            <a:xfrm>
              <a:off x="7917091" y="4612343"/>
              <a:ext cx="2016000" cy="828000"/>
            </a:xfrm>
            <a:prstGeom prst="rect">
              <a:avLst/>
            </a:prstGeom>
            <a:ln>
              <a:solidFill>
                <a:srgbClr val="043E4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86">
                  <a:latin typeface="Open Sans Light" panose="020B0306030504020204" pitchFamily="34" charset="0"/>
                  <a:ea typeface="Open Sans Light" panose="020B0306030504020204" pitchFamily="34" charset="0"/>
                  <a:cs typeface="Open Sans Light" panose="020B0306030504020204" pitchFamily="34" charset="0"/>
                </a:rPr>
                <a:t>Select the entity you wish to represent</a:t>
              </a:r>
            </a:p>
          </p:txBody>
        </p:sp>
        <p:cxnSp>
          <p:nvCxnSpPr>
            <p:cNvPr id="82" name="Straight Arrow Connector 81">
              <a:extLst>
                <a:ext uri="{FF2B5EF4-FFF2-40B4-BE49-F238E27FC236}">
                  <a16:creationId xmlns:a16="http://schemas.microsoft.com/office/drawing/2014/main" id="{9F01CA0F-3057-A116-1E35-1908CD4066D5}"/>
                </a:ext>
              </a:extLst>
            </p:cNvPr>
            <p:cNvCxnSpPr>
              <a:cxnSpLocks/>
            </p:cNvCxnSpPr>
            <p:nvPr/>
          </p:nvCxnSpPr>
          <p:spPr>
            <a:xfrm>
              <a:off x="8925091" y="5530347"/>
              <a:ext cx="0" cy="350930"/>
            </a:xfrm>
            <a:prstGeom prst="straightConnector1">
              <a:avLst/>
            </a:prstGeom>
            <a:ln>
              <a:solidFill>
                <a:schemeClr val="accent6">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58" name="Rectangle: Rounded Corners 57">
              <a:extLst>
                <a:ext uri="{FF2B5EF4-FFF2-40B4-BE49-F238E27FC236}">
                  <a16:creationId xmlns:a16="http://schemas.microsoft.com/office/drawing/2014/main" id="{3B102935-3249-84DE-CC9B-56842DBEBDF5}"/>
                </a:ext>
              </a:extLst>
            </p:cNvPr>
            <p:cNvSpPr/>
            <p:nvPr/>
          </p:nvSpPr>
          <p:spPr>
            <a:xfrm>
              <a:off x="7676481" y="4109082"/>
              <a:ext cx="2497220" cy="417066"/>
            </a:xfrm>
            <a:prstGeom prst="roundRect">
              <a:avLst/>
            </a:prstGeom>
            <a:blipFill>
              <a:blip r:embed="rId6"/>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grpSp>
        <p:nvGrpSpPr>
          <p:cNvPr id="72" name="Group 71">
            <a:extLst>
              <a:ext uri="{FF2B5EF4-FFF2-40B4-BE49-F238E27FC236}">
                <a16:creationId xmlns:a16="http://schemas.microsoft.com/office/drawing/2014/main" id="{BACC2864-F59C-70DA-99EF-7EDF07919C16}"/>
              </a:ext>
            </a:extLst>
          </p:cNvPr>
          <p:cNvGrpSpPr/>
          <p:nvPr/>
        </p:nvGrpSpPr>
        <p:grpSpPr>
          <a:xfrm>
            <a:off x="5585057" y="3641385"/>
            <a:ext cx="1124890" cy="2161416"/>
            <a:chOff x="6886796" y="4104871"/>
            <a:chExt cx="1124890" cy="2161416"/>
          </a:xfrm>
        </p:grpSpPr>
        <p:sp>
          <p:nvSpPr>
            <p:cNvPr id="57" name="Rectangle 56">
              <a:extLst>
                <a:ext uri="{FF2B5EF4-FFF2-40B4-BE49-F238E27FC236}">
                  <a16:creationId xmlns:a16="http://schemas.microsoft.com/office/drawing/2014/main" id="{E093940F-1561-F8F3-C168-28C800BFAA18}"/>
                </a:ext>
              </a:extLst>
            </p:cNvPr>
            <p:cNvSpPr/>
            <p:nvPr/>
          </p:nvSpPr>
          <p:spPr>
            <a:xfrm>
              <a:off x="6931686" y="5438287"/>
              <a:ext cx="1080000" cy="82800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AU" sz="1286">
                  <a:latin typeface="Open Sans Light" panose="020B0306030504020204" pitchFamily="34" charset="0"/>
                  <a:ea typeface="Open Sans Light" panose="020B0306030504020204" pitchFamily="34" charset="0"/>
                  <a:cs typeface="Open Sans Light" panose="020B0306030504020204" pitchFamily="34" charset="0"/>
                </a:rPr>
                <a:t>Create a </a:t>
              </a:r>
              <a:r>
                <a:rPr lang="en-AU" sz="1286" err="1">
                  <a:latin typeface="Open Sans Light" panose="020B0306030504020204" pitchFamily="34" charset="0"/>
                  <a:ea typeface="Open Sans Light" panose="020B0306030504020204" pitchFamily="34" charset="0"/>
                  <a:cs typeface="Open Sans Light" panose="020B0306030504020204" pitchFamily="34" charset="0"/>
                </a:rPr>
                <a:t>myID</a:t>
              </a:r>
              <a:r>
                <a:rPr lang="en-AU" sz="1286">
                  <a:latin typeface="Open Sans Light" panose="020B0306030504020204" pitchFamily="34" charset="0"/>
                  <a:ea typeface="Open Sans Light" panose="020B0306030504020204" pitchFamily="34" charset="0"/>
                  <a:cs typeface="Open Sans Light" panose="020B0306030504020204" pitchFamily="34" charset="0"/>
                </a:rPr>
                <a:t> if you don’t have one</a:t>
              </a:r>
            </a:p>
          </p:txBody>
        </p:sp>
        <p:sp>
          <p:nvSpPr>
            <p:cNvPr id="59" name="Rectangle 58">
              <a:extLst>
                <a:ext uri="{FF2B5EF4-FFF2-40B4-BE49-F238E27FC236}">
                  <a16:creationId xmlns:a16="http://schemas.microsoft.com/office/drawing/2014/main" id="{A6B8F5C3-EBF0-9998-BBBB-3CE6C8F3817D}"/>
                </a:ext>
              </a:extLst>
            </p:cNvPr>
            <p:cNvSpPr/>
            <p:nvPr/>
          </p:nvSpPr>
          <p:spPr>
            <a:xfrm>
              <a:off x="6886796" y="4104871"/>
              <a:ext cx="1080000" cy="828000"/>
            </a:xfrm>
            <a:prstGeom prst="rect">
              <a:avLst/>
            </a:prstGeom>
            <a:ln>
              <a:solidFill>
                <a:srgbClr val="043E4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AU" sz="1250">
                  <a:latin typeface="Open Sans Light"/>
                  <a:ea typeface="Open Sans Light"/>
                  <a:cs typeface="Open Sans Light"/>
                </a:rPr>
                <a:t>Log in using your </a:t>
              </a:r>
              <a:r>
                <a:rPr lang="en-AU" sz="1250" err="1">
                  <a:latin typeface="Open Sans Light"/>
                  <a:ea typeface="Open Sans Light"/>
                  <a:cs typeface="Open Sans Light"/>
                </a:rPr>
                <a:t>myID</a:t>
              </a:r>
              <a:endParaRPr lang="en-AU" sz="1250">
                <a:latin typeface="Open Sans Light"/>
                <a:ea typeface="Open Sans Light"/>
                <a:cs typeface="Open Sans Light"/>
              </a:endParaRPr>
            </a:p>
          </p:txBody>
        </p:sp>
        <p:cxnSp>
          <p:nvCxnSpPr>
            <p:cNvPr id="68" name="Straight Arrow Connector 67">
              <a:extLst>
                <a:ext uri="{FF2B5EF4-FFF2-40B4-BE49-F238E27FC236}">
                  <a16:creationId xmlns:a16="http://schemas.microsoft.com/office/drawing/2014/main" id="{B119C0F2-AF10-C70D-845C-DE462FC4A936}"/>
                </a:ext>
              </a:extLst>
            </p:cNvPr>
            <p:cNvCxnSpPr>
              <a:cxnSpLocks/>
            </p:cNvCxnSpPr>
            <p:nvPr/>
          </p:nvCxnSpPr>
          <p:spPr>
            <a:xfrm>
              <a:off x="7471686" y="5010114"/>
              <a:ext cx="0" cy="350930"/>
            </a:xfrm>
            <a:prstGeom prst="straightConnector1">
              <a:avLst/>
            </a:prstGeom>
            <a:ln>
              <a:solidFill>
                <a:schemeClr val="accent6">
                  <a:lumMod val="50000"/>
                </a:schemeClr>
              </a:solidFill>
              <a:prstDash val="dash"/>
              <a:tailEnd type="triangle"/>
            </a:ln>
          </p:spPr>
          <p:style>
            <a:lnRef idx="2">
              <a:schemeClr val="accent1"/>
            </a:lnRef>
            <a:fillRef idx="0">
              <a:schemeClr val="accent1"/>
            </a:fillRef>
            <a:effectRef idx="1">
              <a:schemeClr val="accent1"/>
            </a:effectRef>
            <a:fontRef idx="minor">
              <a:schemeClr val="tx1"/>
            </a:fontRef>
          </p:style>
        </p:cxnSp>
      </p:grpSp>
      <p:pic>
        <p:nvPicPr>
          <p:cNvPr id="3" name="Picture 2" descr="A close-up of a logo&#10;&#10;Description automatically generated">
            <a:extLst>
              <a:ext uri="{FF2B5EF4-FFF2-40B4-BE49-F238E27FC236}">
                <a16:creationId xmlns:a16="http://schemas.microsoft.com/office/drawing/2014/main" id="{BE04100D-E58D-B534-CA25-52C48A4E4DE6}"/>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365750" y="3135969"/>
            <a:ext cx="1460500" cy="389890"/>
          </a:xfrm>
          <a:prstGeom prst="rect">
            <a:avLst/>
          </a:prstGeom>
          <a:noFill/>
          <a:ln>
            <a:noFill/>
          </a:ln>
        </p:spPr>
      </p:pic>
    </p:spTree>
    <p:extLst>
      <p:ext uri="{BB962C8B-B14F-4D97-AF65-F5344CB8AC3E}">
        <p14:creationId xmlns:p14="http://schemas.microsoft.com/office/powerpoint/2010/main" val="39312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25146-DBD3-384B-4593-AA23F007520E}"/>
              </a:ext>
            </a:extLst>
          </p:cNvPr>
          <p:cNvSpPr>
            <a:spLocks noGrp="1"/>
          </p:cNvSpPr>
          <p:nvPr>
            <p:ph type="ctrTitle"/>
          </p:nvPr>
        </p:nvSpPr>
        <p:spPr>
          <a:xfrm>
            <a:off x="119744" y="1788202"/>
            <a:ext cx="6679474" cy="4503374"/>
          </a:xfrm>
        </p:spPr>
        <p:txBody>
          <a:bodyPr/>
          <a:lstStyle/>
          <a:p>
            <a:r>
              <a:rPr lang="en-AU" sz="5400"/>
              <a:t>Steps to log into Environment Online </a:t>
            </a:r>
            <a:br>
              <a:rPr lang="en-AU"/>
            </a:br>
            <a:r>
              <a:rPr lang="en-AU"/>
              <a:t> </a:t>
            </a:r>
            <a:r>
              <a:rPr lang="en-AU">
                <a:solidFill>
                  <a:schemeClr val="accent4"/>
                </a:solidFill>
              </a:rPr>
              <a:t>if you do not have authorisation in the WARAM</a:t>
            </a:r>
          </a:p>
        </p:txBody>
      </p:sp>
      <p:pic>
        <p:nvPicPr>
          <p:cNvPr id="4" name="Graphic 3">
            <a:extLst>
              <a:ext uri="{FF2B5EF4-FFF2-40B4-BE49-F238E27FC236}">
                <a16:creationId xmlns:a16="http://schemas.microsoft.com/office/drawing/2014/main" id="{50E293C4-D1E9-999E-4D42-7098BB6425CD}"/>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53354" r="37134"/>
          <a:stretch/>
        </p:blipFill>
        <p:spPr>
          <a:xfrm>
            <a:off x="6390360" y="0"/>
            <a:ext cx="5801640" cy="4039889"/>
          </a:xfrm>
          <a:prstGeom prst="rect">
            <a:avLst/>
          </a:prstGeom>
        </p:spPr>
      </p:pic>
      <p:sp>
        <p:nvSpPr>
          <p:cNvPr id="9" name="Slide Number Placeholder 8">
            <a:extLst>
              <a:ext uri="{FF2B5EF4-FFF2-40B4-BE49-F238E27FC236}">
                <a16:creationId xmlns:a16="http://schemas.microsoft.com/office/drawing/2014/main" id="{1025649D-2D73-C918-8E21-C7F44E40FB0D}"/>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8895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115" name="TextBox 114">
            <a:extLst>
              <a:ext uri="{FF2B5EF4-FFF2-40B4-BE49-F238E27FC236}">
                <a16:creationId xmlns:a16="http://schemas.microsoft.com/office/drawing/2014/main" id="{CACA0309-5FD6-4199-B37C-6CE4A29A309B}"/>
              </a:ext>
            </a:extLst>
          </p:cNvPr>
          <p:cNvSpPr txBox="1"/>
          <p:nvPr/>
        </p:nvSpPr>
        <p:spPr>
          <a:xfrm>
            <a:off x="330419" y="396223"/>
            <a:ext cx="6327555"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5" name="TextBox 4">
            <a:extLst>
              <a:ext uri="{FF2B5EF4-FFF2-40B4-BE49-F238E27FC236}">
                <a16:creationId xmlns:a16="http://schemas.microsoft.com/office/drawing/2014/main" id="{528B0BD8-371A-CE07-8222-FD3A6F36965B}"/>
              </a:ext>
            </a:extLst>
          </p:cNvPr>
          <p:cNvSpPr txBox="1"/>
          <p:nvPr/>
        </p:nvSpPr>
        <p:spPr>
          <a:xfrm>
            <a:off x="197068" y="3782740"/>
            <a:ext cx="4670207" cy="2031325"/>
          </a:xfrm>
          <a:prstGeom prst="rect">
            <a:avLst/>
          </a:prstGeom>
          <a:noFill/>
        </p:spPr>
        <p:txBody>
          <a:bodyPr wrap="square" rtlCol="0">
            <a:spAutoFit/>
          </a:bodyPr>
          <a:lstStyle/>
          <a:p>
            <a:r>
              <a:rPr lang="en-AU" dirty="0">
                <a:latin typeface="Open Sans Light" panose="020B0306030504020204" pitchFamily="34" charset="0"/>
                <a:ea typeface="Open Sans Light" panose="020B0306030504020204" pitchFamily="34" charset="0"/>
                <a:cs typeface="Open Sans Light" panose="020B0306030504020204" pitchFamily="34" charset="0"/>
              </a:rPr>
              <a:t>To request an authorisation click the link to the </a:t>
            </a:r>
            <a:r>
              <a:rPr lang="en-AU" b="1" dirty="0">
                <a:latin typeface="Open Sans Light" panose="020B0306030504020204" pitchFamily="34" charset="0"/>
                <a:ea typeface="Open Sans Light" panose="020B0306030504020204" pitchFamily="34" charset="0"/>
                <a:cs typeface="Open Sans Light" panose="020B0306030504020204" pitchFamily="34" charset="0"/>
              </a:rPr>
              <a:t>WA Relationship Authorisation Manager</a:t>
            </a:r>
            <a:r>
              <a:rPr lang="en-AU" dirty="0">
                <a:latin typeface="Open Sans Light" panose="020B0306030504020204" pitchFamily="34" charset="0"/>
                <a:ea typeface="Open Sans Light" panose="020B0306030504020204" pitchFamily="34" charset="0"/>
                <a:cs typeface="Open Sans Light" panose="020B0306030504020204" pitchFamily="34" charset="0"/>
              </a:rPr>
              <a:t> – </a:t>
            </a:r>
            <a:r>
              <a:rPr lang="en-AU" u="sng" dirty="0">
                <a:latin typeface="Open Sans Light" panose="020B0306030504020204" pitchFamily="34" charset="0"/>
                <a:ea typeface="Open Sans Light" panose="020B0306030504020204" pitchFamily="34" charset="0"/>
                <a:cs typeface="Open Sans Light" panose="020B0306030504020204" pitchFamily="34" charset="0"/>
              </a:rPr>
              <a:t>do not click continue.</a:t>
            </a:r>
          </a:p>
          <a:p>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r>
              <a:rPr lang="en-AU" b="1" dirty="0">
                <a:latin typeface="Open Sans Light" panose="020B0306030504020204" pitchFamily="34" charset="0"/>
                <a:ea typeface="Open Sans Light" panose="020B0306030504020204" pitchFamily="34" charset="0"/>
                <a:cs typeface="Open Sans Light" panose="020B0306030504020204" pitchFamily="34" charset="0"/>
              </a:rPr>
              <a:t>Note: </a:t>
            </a:r>
            <a:r>
              <a:rPr lang="en-AU" sz="1800" dirty="0">
                <a:latin typeface="Open Sans Light" panose="020B0306030504020204" pitchFamily="34" charset="0"/>
                <a:ea typeface="Open Sans Light" panose="020B0306030504020204" pitchFamily="34" charset="0"/>
                <a:cs typeface="Open Sans Light" panose="020B0306030504020204" pitchFamily="34" charset="0"/>
              </a:rPr>
              <a:t>If there are no Service Administrators for your business </a:t>
            </a:r>
            <a:r>
              <a:rPr lang="en-AU" dirty="0">
                <a:latin typeface="Open Sans Light" panose="020B0306030504020204" pitchFamily="34" charset="0"/>
                <a:ea typeface="Open Sans Light" panose="020B0306030504020204" pitchFamily="34" charset="0"/>
                <a:cs typeface="Open Sans Light" panose="020B0306030504020204" pitchFamily="34" charset="0"/>
              </a:rPr>
              <a:t>please </a:t>
            </a:r>
            <a:r>
              <a:rPr lang="en-AU" dirty="0">
                <a:solidFill>
                  <a:srgbClr val="076790"/>
                </a:solidFill>
                <a:latin typeface="Open Sans Light" panose="020B0306030504020204" pitchFamily="34" charset="0"/>
                <a:ea typeface="Open Sans Light" panose="020B0306030504020204" pitchFamily="34" charset="0"/>
                <a:cs typeface="Open Sans Light" panose="020B0306030504020204" pitchFamily="34" charset="0"/>
                <a:hlinkClick r:id="" action="ppaction://noaction">
                  <a:extLst>
                    <a:ext uri="{A12FA001-AC4F-418D-AE19-62706E023703}">
                      <ahyp:hlinkClr xmlns:ahyp="http://schemas.microsoft.com/office/drawing/2018/hyperlinkcolor" val="tx"/>
                    </a:ext>
                  </a:extLst>
                </a:hlinkClick>
              </a:rPr>
              <a:t>Contact Us - Environment Online</a:t>
            </a:r>
            <a:endParaRPr lang="en-AU" dirty="0">
              <a:solidFill>
                <a:srgbClr val="07679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2" name="Group 21">
            <a:extLst>
              <a:ext uri="{FF2B5EF4-FFF2-40B4-BE49-F238E27FC236}">
                <a16:creationId xmlns:a16="http://schemas.microsoft.com/office/drawing/2014/main" id="{E4DF102A-A46E-4ADA-9E60-B476C1F8FBD8}"/>
              </a:ext>
            </a:extLst>
          </p:cNvPr>
          <p:cNvGrpSpPr/>
          <p:nvPr/>
        </p:nvGrpSpPr>
        <p:grpSpPr>
          <a:xfrm>
            <a:off x="5064343" y="3574991"/>
            <a:ext cx="6838615" cy="2894118"/>
            <a:chOff x="5267324" y="2536596"/>
            <a:chExt cx="6838615" cy="2894118"/>
          </a:xfrm>
        </p:grpSpPr>
        <p:grpSp>
          <p:nvGrpSpPr>
            <p:cNvPr id="13" name="Group 12">
              <a:extLst>
                <a:ext uri="{FF2B5EF4-FFF2-40B4-BE49-F238E27FC236}">
                  <a16:creationId xmlns:a16="http://schemas.microsoft.com/office/drawing/2014/main" id="{A7E853AF-D79F-FD6A-4E0D-CB36F85C1EC5}"/>
                </a:ext>
              </a:extLst>
            </p:cNvPr>
            <p:cNvGrpSpPr/>
            <p:nvPr/>
          </p:nvGrpSpPr>
          <p:grpSpPr>
            <a:xfrm>
              <a:off x="5267324" y="2536596"/>
              <a:ext cx="6838615" cy="2894118"/>
              <a:chOff x="4302008" y="1411886"/>
              <a:chExt cx="7657426" cy="3273636"/>
            </a:xfrm>
          </p:grpSpPr>
          <p:pic>
            <p:nvPicPr>
              <p:cNvPr id="6" name="Picture 5">
                <a:extLst>
                  <a:ext uri="{FF2B5EF4-FFF2-40B4-BE49-F238E27FC236}">
                    <a16:creationId xmlns:a16="http://schemas.microsoft.com/office/drawing/2014/main" id="{28F86609-C1C7-4A4F-B42F-E284A51F0A98}"/>
                  </a:ext>
                </a:extLst>
              </p:cNvPr>
              <p:cNvPicPr>
                <a:picLocks noChangeAspect="1"/>
              </p:cNvPicPr>
              <p:nvPr/>
            </p:nvPicPr>
            <p:blipFill rotWithShape="1">
              <a:blip r:embed="rId4"/>
              <a:srcRect l="4698" r="17579" b="31672"/>
              <a:stretch/>
            </p:blipFill>
            <p:spPr>
              <a:xfrm>
                <a:off x="4302008" y="1411886"/>
                <a:ext cx="7657426" cy="3273636"/>
              </a:xfrm>
              <a:prstGeom prst="rect">
                <a:avLst/>
              </a:prstGeom>
              <a:ln>
                <a:solidFill>
                  <a:schemeClr val="tx1"/>
                </a:solidFill>
              </a:ln>
            </p:spPr>
          </p:pic>
          <p:sp>
            <p:nvSpPr>
              <p:cNvPr id="8" name="Rectangle 7">
                <a:extLst>
                  <a:ext uri="{FF2B5EF4-FFF2-40B4-BE49-F238E27FC236}">
                    <a16:creationId xmlns:a16="http://schemas.microsoft.com/office/drawing/2014/main" id="{5CF0163B-4A70-7017-3CD0-37D7AA4F0F52}"/>
                  </a:ext>
                </a:extLst>
              </p:cNvPr>
              <p:cNvSpPr/>
              <p:nvPr/>
            </p:nvSpPr>
            <p:spPr>
              <a:xfrm>
                <a:off x="8268238" y="3352800"/>
                <a:ext cx="1599661" cy="165661"/>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pSp>
        <p:pic>
          <p:nvPicPr>
            <p:cNvPr id="16" name="Graphic 15" descr="Close with solid fill">
              <a:extLst>
                <a:ext uri="{FF2B5EF4-FFF2-40B4-BE49-F238E27FC236}">
                  <a16:creationId xmlns:a16="http://schemas.microsoft.com/office/drawing/2014/main" id="{1D9283C2-2A44-F85A-2C63-CBFD47BC28C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24474" y="4868083"/>
              <a:ext cx="487382" cy="487382"/>
            </a:xfrm>
            <a:prstGeom prst="rect">
              <a:avLst/>
            </a:prstGeom>
          </p:spPr>
        </p:pic>
      </p:grpSp>
      <p:sp>
        <p:nvSpPr>
          <p:cNvPr id="19" name="Slide Number Placeholder 18">
            <a:extLst>
              <a:ext uri="{FF2B5EF4-FFF2-40B4-BE49-F238E27FC236}">
                <a16:creationId xmlns:a16="http://schemas.microsoft.com/office/drawing/2014/main" id="{500CD5E0-82C3-7A41-3EB2-0C5B8F41C875}"/>
              </a:ext>
            </a:extLst>
          </p:cNvPr>
          <p:cNvSpPr>
            <a:spLocks noGrp="1"/>
          </p:cNvSpPr>
          <p:nvPr>
            <p:ph type="sldNum" sz="quarter" idx="4294967295"/>
          </p:nvPr>
        </p:nvSpPr>
        <p:spPr>
          <a:xfrm>
            <a:off x="104775" y="1162050"/>
            <a:ext cx="0" cy="0"/>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3" name="TextBox 32">
            <a:extLst>
              <a:ext uri="{FF2B5EF4-FFF2-40B4-BE49-F238E27FC236}">
                <a16:creationId xmlns:a16="http://schemas.microsoft.com/office/drawing/2014/main" id="{D6F945E6-6728-C435-EB4E-A2FF1C41EA09}"/>
              </a:ext>
            </a:extLst>
          </p:cNvPr>
          <p:cNvSpPr txBox="1"/>
          <p:nvPr/>
        </p:nvSpPr>
        <p:spPr>
          <a:xfrm>
            <a:off x="197068" y="1197417"/>
            <a:ext cx="11994931" cy="2377574"/>
          </a:xfrm>
          <a:prstGeom prst="rect">
            <a:avLst/>
          </a:prstGeom>
          <a:noFill/>
        </p:spPr>
        <p:txBody>
          <a:bodyPr wrap="square" lIns="91440" tIns="45720" rIns="91440" bIns="45720" anchor="t">
            <a:spAutoFit/>
          </a:bodyPr>
          <a:lstStyle/>
          <a:p>
            <a:r>
              <a:rPr lang="en-AU" b="1">
                <a:latin typeface="Open Sans Light"/>
                <a:ea typeface="Open Sans Light"/>
                <a:cs typeface="Open Sans Light"/>
              </a:rPr>
              <a:t>No entity is displayed</a:t>
            </a:r>
          </a:p>
          <a:p>
            <a:r>
              <a:rPr lang="en-AU">
                <a:latin typeface="Open Sans Light"/>
                <a:ea typeface="Open Sans Light"/>
                <a:cs typeface="Open Sans Light"/>
              </a:rPr>
              <a:t>If no entities are displayed it means that you do not have an authorisation in the WA Relationship Authorisation Manager (WARAM) to act on behalf of an entity in Environment Online.</a:t>
            </a:r>
          </a:p>
          <a:p>
            <a:endParaRPr lang="en-AU" sz="1100">
              <a:latin typeface="Open Sans Light" panose="020B0306030504020204" pitchFamily="34" charset="0"/>
              <a:ea typeface="Open Sans Light" panose="020B0306030504020204" pitchFamily="34" charset="0"/>
              <a:cs typeface="Open Sans Light" panose="020B0306030504020204" pitchFamily="34" charset="0"/>
            </a:endParaRPr>
          </a:p>
          <a:p>
            <a:r>
              <a:rPr lang="en-AU">
                <a:latin typeface="Open Sans Light"/>
                <a:ea typeface="Open Sans Light"/>
                <a:cs typeface="Open Sans Light"/>
              </a:rPr>
              <a:t>You will need to request an authorisation from your Service Administrator in the WARAM to represent a business or organisation. </a:t>
            </a:r>
            <a:endParaRPr lang="en-AU">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50">
              <a:latin typeface="Open Sans Light" panose="020B0306030504020204" pitchFamily="34" charset="0"/>
              <a:ea typeface="Open Sans Light" panose="020B0306030504020204" pitchFamily="34" charset="0"/>
              <a:cs typeface="Open Sans Light" panose="020B0306030504020204" pitchFamily="34" charset="0"/>
            </a:endParaRPr>
          </a:p>
          <a:p>
            <a:r>
              <a:rPr lang="en-AU" sz="1800">
                <a:latin typeface="Open Sans Light"/>
                <a:ea typeface="Open Sans Light"/>
                <a:cs typeface="Open Sans Light"/>
              </a:rPr>
              <a:t>You cannot request authority to act for another person, they must invite you to act on their behalf. Please contact the person to arrange for them to send you an invitation in the WARAM.</a:t>
            </a:r>
          </a:p>
        </p:txBody>
      </p:sp>
    </p:spTree>
    <p:extLst>
      <p:ext uri="{BB962C8B-B14F-4D97-AF65-F5344CB8AC3E}">
        <p14:creationId xmlns:p14="http://schemas.microsoft.com/office/powerpoint/2010/main" val="4726494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sp>
        <p:nvSpPr>
          <p:cNvPr id="5" name="TextBox 4">
            <a:extLst>
              <a:ext uri="{FF2B5EF4-FFF2-40B4-BE49-F238E27FC236}">
                <a16:creationId xmlns:a16="http://schemas.microsoft.com/office/drawing/2014/main" id="{528B0BD8-371A-CE07-8222-FD3A6F36965B}"/>
              </a:ext>
            </a:extLst>
          </p:cNvPr>
          <p:cNvSpPr txBox="1"/>
          <p:nvPr/>
        </p:nvSpPr>
        <p:spPr>
          <a:xfrm>
            <a:off x="330419" y="1593639"/>
            <a:ext cx="2534700" cy="2585323"/>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Click </a:t>
            </a:r>
            <a:r>
              <a:rPr lang="en-AU" b="1">
                <a:latin typeface="Open Sans Light"/>
                <a:ea typeface="Open Sans Light"/>
                <a:cs typeface="Open Sans Light"/>
              </a:rPr>
              <a:t>Sign in with your digital identity</a:t>
            </a:r>
            <a:r>
              <a:rPr lang="en-AU">
                <a:latin typeface="Open Sans Light"/>
                <a:ea typeface="Open Sans Light"/>
                <a:cs typeface="Open Sans Light"/>
              </a:rPr>
              <a:t>.</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b="1">
                <a:latin typeface="Open Sans Light"/>
                <a:ea typeface="Open Sans Light"/>
                <a:cs typeface="Open Sans Light"/>
              </a:rPr>
              <a:t>Note: </a:t>
            </a:r>
            <a:r>
              <a:rPr lang="en-AU">
                <a:latin typeface="Open Sans Light"/>
                <a:ea typeface="Open Sans Light"/>
                <a:cs typeface="Open Sans Light"/>
              </a:rPr>
              <a:t>do not select any other option otherwise you will not be able to request access to Environment Online.</a:t>
            </a:r>
            <a:endParaRPr lang="en-AU" b="1">
              <a:latin typeface="Open Sans Light"/>
              <a:ea typeface="Open Sans Light"/>
              <a:cs typeface="Open Sans Light"/>
            </a:endParaRPr>
          </a:p>
        </p:txBody>
      </p:sp>
      <p:sp>
        <p:nvSpPr>
          <p:cNvPr id="8" name="TextBox 7">
            <a:extLst>
              <a:ext uri="{FF2B5EF4-FFF2-40B4-BE49-F238E27FC236}">
                <a16:creationId xmlns:a16="http://schemas.microsoft.com/office/drawing/2014/main" id="{7D2E72C9-C504-34EB-826D-CB9C81429497}"/>
              </a:ext>
            </a:extLst>
          </p:cNvPr>
          <p:cNvSpPr txBox="1"/>
          <p:nvPr/>
        </p:nvSpPr>
        <p:spPr>
          <a:xfrm>
            <a:off x="330419" y="396223"/>
            <a:ext cx="6327555"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11" name="Slide Number Placeholder 10">
            <a:extLst>
              <a:ext uri="{FF2B5EF4-FFF2-40B4-BE49-F238E27FC236}">
                <a16:creationId xmlns:a16="http://schemas.microsoft.com/office/drawing/2014/main" id="{8592BEC4-E1D1-5B96-2C2A-3F1419323F67}"/>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B3E92DA-B5EF-3821-5D4B-D4AA2193B9BF}"/>
              </a:ext>
            </a:extLst>
          </p:cNvPr>
          <p:cNvPicPr>
            <a:picLocks noChangeAspect="1"/>
          </p:cNvPicPr>
          <p:nvPr/>
        </p:nvPicPr>
        <p:blipFill>
          <a:blip r:embed="rId4"/>
          <a:stretch>
            <a:fillRect/>
          </a:stretch>
        </p:blipFill>
        <p:spPr>
          <a:xfrm>
            <a:off x="3088401" y="1593639"/>
            <a:ext cx="8735199" cy="4657314"/>
          </a:xfrm>
          <a:prstGeom prst="rect">
            <a:avLst/>
          </a:prstGeom>
          <a:ln>
            <a:solidFill>
              <a:schemeClr val="tx1"/>
            </a:solidFill>
          </a:ln>
        </p:spPr>
      </p:pic>
      <p:sp>
        <p:nvSpPr>
          <p:cNvPr id="7" name="Rectangle 6">
            <a:extLst>
              <a:ext uri="{FF2B5EF4-FFF2-40B4-BE49-F238E27FC236}">
                <a16:creationId xmlns:a16="http://schemas.microsoft.com/office/drawing/2014/main" id="{A2FE768A-31A3-0B40-7AB5-A43331277A25}"/>
              </a:ext>
            </a:extLst>
          </p:cNvPr>
          <p:cNvSpPr/>
          <p:nvPr/>
        </p:nvSpPr>
        <p:spPr>
          <a:xfrm>
            <a:off x="3632886" y="2928550"/>
            <a:ext cx="1680518" cy="333633"/>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84268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E3BA13-535D-CA16-640B-D32D388BAD42}"/>
              </a:ext>
            </a:extLst>
          </p:cNvPr>
          <p:cNvSpPr txBox="1"/>
          <p:nvPr/>
        </p:nvSpPr>
        <p:spPr>
          <a:xfrm>
            <a:off x="330419" y="1806774"/>
            <a:ext cx="3253289" cy="2031325"/>
          </a:xfrm>
          <a:prstGeom prst="rect">
            <a:avLst/>
          </a:prstGeom>
          <a:noFill/>
        </p:spPr>
        <p:txBody>
          <a:bodyPr wrap="square" lIns="91440" tIns="45720" rIns="91440" bIns="45720" rtlCol="0" anchor="t">
            <a:spAutoFit/>
          </a:bodyPr>
          <a:lstStyle/>
          <a:p>
            <a:r>
              <a:rPr lang="en-AU">
                <a:latin typeface="Open Sans Light"/>
                <a:ea typeface="Open Sans Light"/>
                <a:cs typeface="Open Sans Light"/>
              </a:rPr>
              <a:t>Click </a:t>
            </a:r>
            <a:r>
              <a:rPr lang="en-AU" b="1">
                <a:latin typeface="Open Sans Light"/>
                <a:ea typeface="Open Sans Light"/>
                <a:cs typeface="Open Sans Light"/>
              </a:rPr>
              <a:t>Log in</a:t>
            </a:r>
            <a:r>
              <a:rPr lang="en-AU">
                <a:latin typeface="Open Sans Light"/>
                <a:ea typeface="Open Sans Light"/>
                <a:cs typeface="Open Sans Light"/>
              </a:rPr>
              <a:t> in the Digital Identity box.</a:t>
            </a:r>
          </a:p>
          <a:p>
            <a:endParaRPr lang="en-AU">
              <a:latin typeface="Open Sans Light" panose="020B0306030504020204" pitchFamily="34" charset="0"/>
              <a:ea typeface="Open Sans Light" panose="020B0306030504020204" pitchFamily="34" charset="0"/>
              <a:cs typeface="Open Sans Light" panose="020B0306030504020204" pitchFamily="34" charset="0"/>
            </a:endParaRPr>
          </a:p>
          <a:p>
            <a:r>
              <a:rPr lang="en-AU" b="1">
                <a:latin typeface="Open Sans Light"/>
                <a:ea typeface="Open Sans Light"/>
                <a:cs typeface="Open Sans Light"/>
              </a:rPr>
              <a:t>Note: </a:t>
            </a:r>
            <a:r>
              <a:rPr lang="en-AU">
                <a:latin typeface="Open Sans Light"/>
                <a:ea typeface="Open Sans Light"/>
                <a:cs typeface="Open Sans Light"/>
              </a:rPr>
              <a:t>do not select any other option otherwise you will not be able to request access to Environment Online. </a:t>
            </a:r>
            <a:endParaRPr lang="en-AU" b="1">
              <a:latin typeface="Open Sans Light" panose="020B0306030504020204" pitchFamily="34" charset="0"/>
              <a:ea typeface="Open Sans Light" panose="020B0306030504020204" pitchFamily="34" charset="0"/>
              <a:cs typeface="Open Sans Light" panose="020B0306030504020204" pitchFamily="34" charset="0"/>
            </a:endParaRPr>
          </a:p>
        </p:txBody>
      </p:sp>
      <p:pic>
        <p:nvPicPr>
          <p:cNvPr id="114" name="Picture 113">
            <a:extLst>
              <a:ext uri="{FF2B5EF4-FFF2-40B4-BE49-F238E27FC236}">
                <a16:creationId xmlns:a16="http://schemas.microsoft.com/office/drawing/2014/main" id="{C03CFBA3-51B3-4E1D-9BBD-8C179B58368A}"/>
              </a:ext>
            </a:extLst>
          </p:cNvPr>
          <p:cNvPicPr>
            <a:picLocks noChangeAspect="1"/>
          </p:cNvPicPr>
          <p:nvPr/>
        </p:nvPicPr>
        <p:blipFill rotWithShape="1">
          <a:blip r:embed="rId3"/>
          <a:srcRect b="5458"/>
          <a:stretch/>
        </p:blipFill>
        <p:spPr>
          <a:xfrm>
            <a:off x="0" y="1"/>
            <a:ext cx="12192000" cy="1197416"/>
          </a:xfrm>
          <a:prstGeom prst="rect">
            <a:avLst/>
          </a:prstGeom>
          <a:solidFill>
            <a:srgbClr val="01678F"/>
          </a:solidFill>
        </p:spPr>
      </p:pic>
      <p:pic>
        <p:nvPicPr>
          <p:cNvPr id="3" name="Picture 2">
            <a:extLst>
              <a:ext uri="{FF2B5EF4-FFF2-40B4-BE49-F238E27FC236}">
                <a16:creationId xmlns:a16="http://schemas.microsoft.com/office/drawing/2014/main" id="{72719FCE-FCA2-5F92-909A-678F88A312A7}"/>
              </a:ext>
            </a:extLst>
          </p:cNvPr>
          <p:cNvPicPr>
            <a:picLocks noChangeAspect="1"/>
          </p:cNvPicPr>
          <p:nvPr/>
        </p:nvPicPr>
        <p:blipFill rotWithShape="1">
          <a:blip r:embed="rId4"/>
          <a:srcRect l="11793" r="13495"/>
          <a:stretch/>
        </p:blipFill>
        <p:spPr>
          <a:xfrm>
            <a:off x="4911634" y="1425037"/>
            <a:ext cx="6305005" cy="5160857"/>
          </a:xfrm>
          <a:prstGeom prst="rect">
            <a:avLst/>
          </a:prstGeom>
          <a:ln>
            <a:solidFill>
              <a:schemeClr val="tx1"/>
            </a:solidFill>
          </a:ln>
        </p:spPr>
      </p:pic>
      <p:sp>
        <p:nvSpPr>
          <p:cNvPr id="8" name="Rectangle 7">
            <a:extLst>
              <a:ext uri="{FF2B5EF4-FFF2-40B4-BE49-F238E27FC236}">
                <a16:creationId xmlns:a16="http://schemas.microsoft.com/office/drawing/2014/main" id="{4D723829-6707-2093-38A1-E3C943DFE25B}"/>
              </a:ext>
            </a:extLst>
          </p:cNvPr>
          <p:cNvSpPr/>
          <p:nvPr/>
        </p:nvSpPr>
        <p:spPr>
          <a:xfrm>
            <a:off x="8395603" y="5776889"/>
            <a:ext cx="739687" cy="28427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pic>
        <p:nvPicPr>
          <p:cNvPr id="14" name="Graphic 13" descr="Close with solid fill">
            <a:extLst>
              <a:ext uri="{FF2B5EF4-FFF2-40B4-BE49-F238E27FC236}">
                <a16:creationId xmlns:a16="http://schemas.microsoft.com/office/drawing/2014/main" id="{1B4A9336-9640-756B-07EE-63F3E3D8DBD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21755" y="3113581"/>
            <a:ext cx="487382" cy="487382"/>
          </a:xfrm>
          <a:prstGeom prst="rect">
            <a:avLst/>
          </a:prstGeom>
        </p:spPr>
      </p:pic>
      <p:pic>
        <p:nvPicPr>
          <p:cNvPr id="15" name="Graphic 14" descr="Close with solid fill">
            <a:extLst>
              <a:ext uri="{FF2B5EF4-FFF2-40B4-BE49-F238E27FC236}">
                <a16:creationId xmlns:a16="http://schemas.microsoft.com/office/drawing/2014/main" id="{B93FBA10-819E-1195-AD74-FD77F684D0E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521755" y="4293624"/>
            <a:ext cx="487382" cy="487382"/>
          </a:xfrm>
          <a:prstGeom prst="rect">
            <a:avLst/>
          </a:prstGeom>
        </p:spPr>
      </p:pic>
      <p:sp>
        <p:nvSpPr>
          <p:cNvPr id="16" name="TextBox 15">
            <a:extLst>
              <a:ext uri="{FF2B5EF4-FFF2-40B4-BE49-F238E27FC236}">
                <a16:creationId xmlns:a16="http://schemas.microsoft.com/office/drawing/2014/main" id="{AF7C4640-44A1-8468-6ACD-6A108350CD6C}"/>
              </a:ext>
            </a:extLst>
          </p:cNvPr>
          <p:cNvSpPr txBox="1"/>
          <p:nvPr/>
        </p:nvSpPr>
        <p:spPr>
          <a:xfrm>
            <a:off x="330419" y="396223"/>
            <a:ext cx="6327555" cy="461665"/>
          </a:xfrm>
          <a:prstGeom prst="rect">
            <a:avLst/>
          </a:prstGeom>
          <a:noFill/>
        </p:spPr>
        <p:txBody>
          <a:bodyPr wrap="square" rtlCol="0">
            <a:spAutoFit/>
          </a:bodyPr>
          <a:lstStyle/>
          <a:p>
            <a:r>
              <a:rPr lang="en-AU" sz="2400">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Representing an entity – no authorisation</a:t>
            </a:r>
          </a:p>
        </p:txBody>
      </p:sp>
      <p:sp>
        <p:nvSpPr>
          <p:cNvPr id="19" name="Slide Number Placeholder 18">
            <a:extLst>
              <a:ext uri="{FF2B5EF4-FFF2-40B4-BE49-F238E27FC236}">
                <a16:creationId xmlns:a16="http://schemas.microsoft.com/office/drawing/2014/main" id="{768480A7-2374-23C7-056E-FD0F28374FEA}"/>
              </a:ext>
            </a:extLst>
          </p:cNvPr>
          <p:cNvSpPr>
            <a:spLocks noGrp="1"/>
          </p:cNvSpPr>
          <p:nvPr>
            <p:ph type="sldNum" sz="quarter" idx="429496729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375498"/>
      </p:ext>
    </p:extLst>
  </p:cSld>
  <p:clrMapOvr>
    <a:masterClrMapping/>
  </p:clrMapOvr>
</p:sld>
</file>

<file path=ppt/theme/theme1.xml><?xml version="1.0" encoding="utf-8"?>
<a:theme xmlns:a="http://schemas.openxmlformats.org/drawingml/2006/main" name="2_Office Theme">
  <a:themeElements>
    <a:clrScheme name="Custom 1">
      <a:dk1>
        <a:srgbClr val="131313"/>
      </a:dk1>
      <a:lt1>
        <a:sysClr val="window" lastClr="FFFFFF"/>
      </a:lt1>
      <a:dk2>
        <a:srgbClr val="00658E"/>
      </a:dk2>
      <a:lt2>
        <a:srgbClr val="E5E5E5"/>
      </a:lt2>
      <a:accent1>
        <a:srgbClr val="00658E"/>
      </a:accent1>
      <a:accent2>
        <a:srgbClr val="67C6BB"/>
      </a:accent2>
      <a:accent3>
        <a:srgbClr val="4E996D"/>
      </a:accent3>
      <a:accent4>
        <a:srgbClr val="F0CC7F"/>
      </a:accent4>
      <a:accent5>
        <a:srgbClr val="BCBEC0"/>
      </a:accent5>
      <a:accent6>
        <a:srgbClr val="F2F2F2"/>
      </a:accent6>
      <a:hlink>
        <a:srgbClr val="6BD4FF"/>
      </a:hlink>
      <a:folHlink>
        <a:srgbClr val="C78642"/>
      </a:folHlink>
    </a:clrScheme>
    <a:fontScheme name="Source Open">
      <a:majorFont>
        <a:latin typeface="Source Sans Pro Black"/>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O Powerpoint template.pptx" id="{D5A1CB20-3B14-4364-9ECA-32D44CD23414}" vid="{688F88E2-DD55-4E33-87B2-4E595F8A6B17}"/>
    </a:ext>
  </a:extLst>
</a:theme>
</file>

<file path=ppt/theme/theme2.xml><?xml version="1.0" encoding="utf-8"?>
<a:theme xmlns:a="http://schemas.openxmlformats.org/drawingml/2006/main" name="my colours A">
  <a:themeElements>
    <a:clrScheme name="Custom 26">
      <a:dk1>
        <a:srgbClr val="2C2A29"/>
      </a:dk1>
      <a:lt1>
        <a:sysClr val="window" lastClr="FFFFFF"/>
      </a:lt1>
      <a:dk2>
        <a:srgbClr val="D7D2CB"/>
      </a:dk2>
      <a:lt2>
        <a:srgbClr val="696158"/>
      </a:lt2>
      <a:accent1>
        <a:srgbClr val="00B0B9"/>
      </a:accent1>
      <a:accent2>
        <a:srgbClr val="004F59"/>
      </a:accent2>
      <a:accent3>
        <a:srgbClr val="D86018"/>
      </a:accent3>
      <a:accent4>
        <a:srgbClr val="81312F"/>
      </a:accent4>
      <a:accent5>
        <a:srgbClr val="CE0058"/>
      </a:accent5>
      <a:accent6>
        <a:srgbClr val="672146"/>
      </a:accent6>
      <a:hlink>
        <a:srgbClr val="00B0B9"/>
      </a:hlink>
      <a:folHlink>
        <a:srgbClr val="696158"/>
      </a:folHlink>
    </a:clrScheme>
    <a:fontScheme name="MLC Arial">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O Powerpoint template.pptx" id="{D5A1CB20-3B14-4364-9ECA-32D44CD23414}" vid="{44074E29-D02A-410C-870D-95F4BC33C1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WER Document" ma:contentTypeID="0x01010070E82CB2253B004C91E47D548B94DB98006E3822E8045BB348869043979ED0E1F9" ma:contentTypeVersion="47" ma:contentTypeDescription="" ma:contentTypeScope="" ma:versionID="c97c8c2297bb7644102400ccb5de8258">
  <xsd:schema xmlns:xsd="http://www.w3.org/2001/XMLSchema" xmlns:xs="http://www.w3.org/2001/XMLSchema" xmlns:p="http://schemas.microsoft.com/office/2006/metadata/properties" xmlns:ns2="0670d381-ebc2-452e-8068-fd4baf44e4f0" xmlns:ns3="e20d3792-2b9b-4336-8bf5-7505c02d562e" targetNamespace="http://schemas.microsoft.com/office/2006/metadata/properties" ma:root="true" ma:fieldsID="34ed454435e2bc399eedc2fd83edf79a" ns2:_="" ns3:_="">
    <xsd:import namespace="0670d381-ebc2-452e-8068-fd4baf44e4f0"/>
    <xsd:import namespace="e20d3792-2b9b-4336-8bf5-7505c02d562e"/>
    <xsd:element name="properties">
      <xsd:complexType>
        <xsd:sequence>
          <xsd:element name="documentManagement">
            <xsd:complexType>
              <xsd:all>
                <xsd:element ref="ns2:ActiveFlag" minOccurs="0"/>
                <xsd:element ref="ns2:e940a500d44c4fb0b199a9aeb85085fd" minOccurs="0"/>
                <xsd:element ref="ns2:TaxCatchAll" minOccurs="0"/>
                <xsd:element ref="ns2:TaxCatchAllLabel" minOccurs="0"/>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_Flow_SignoffStatus"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70d381-ebc2-452e-8068-fd4baf44e4f0" elementFormDefault="qualified">
    <xsd:import namespace="http://schemas.microsoft.com/office/2006/documentManagement/types"/>
    <xsd:import namespace="http://schemas.microsoft.com/office/infopath/2007/PartnerControls"/>
    <xsd:element name="ActiveFlag" ma:index="8" nillable="true" ma:displayName="ActiveFlag" ma:default="Active" ma:format="Dropdown" ma:indexed="true" ma:internalName="ActiveFlag">
      <xsd:simpleType>
        <xsd:restriction base="dms:Choice">
          <xsd:enumeration value="Active"/>
          <xsd:enumeration value="Closed"/>
        </xsd:restriction>
      </xsd:simpleType>
    </xsd:element>
    <xsd:element name="e940a500d44c4fb0b199a9aeb85085fd" ma:index="9" nillable="true" ma:taxonomy="true" ma:internalName="e940a500d44c4fb0b199a9aeb85085fd" ma:taxonomyFieldName="DocumentType" ma:displayName="DocumentType" ma:default="" ma:fieldId="{e940a500-d44c-4fb0-b199-a9aeb85085fd}" ma:sspId="1ca7afb8-23c1-4170-8ec2-2d00fcd79873" ma:termSetId="e9ffdcb7-8a8c-440a-a27c-db3f09facdb8" ma:anchorId="00000000-0000-0000-0000-000000000000" ma:open="false" ma:isKeyword="false">
      <xsd:complexType>
        <xsd:sequence>
          <xsd:element ref="pc:Terms" minOccurs="0" maxOccurs="1"/>
        </xsd:sequence>
      </xsd:complexType>
    </xsd:element>
    <xsd:element name="TaxCatchAll" ma:index="10" nillable="true" ma:displayName="Taxonomy Catch All Column" ma:hidden="true" ma:list="{c1ae88c0-eab1-4e78-a2c8-4dd8b40f3d31}" ma:internalName="TaxCatchAll" ma:showField="CatchAllData" ma:web="0670d381-ebc2-452e-8068-fd4baf44e4f0">
      <xsd:complexType>
        <xsd:complexContent>
          <xsd:extension base="dms:MultiChoiceLookup">
            <xsd:sequence>
              <xsd:element name="Value" type="dms:Lookup" maxOccurs="unbounded" minOccurs="0" nillable="true"/>
            </xsd:sequence>
          </xsd:extension>
        </xsd:complexContent>
      </xsd:complexType>
    </xsd:element>
    <xsd:element name="TaxCatchAllLabel" ma:index="11" nillable="true" ma:displayName="Taxonomy Catch All Column1" ma:hidden="true" ma:list="{c1ae88c0-eab1-4e78-a2c8-4dd8b40f3d31}" ma:internalName="TaxCatchAllLabel" ma:readOnly="true" ma:showField="CatchAllDataLabel" ma:web="0670d381-ebc2-452e-8068-fd4baf44e4f0">
      <xsd:complexType>
        <xsd:complexContent>
          <xsd:extension base="dms:MultiChoiceLookup">
            <xsd:sequence>
              <xsd:element name="Value" type="dms:Lookup" maxOccurs="unbounded" minOccurs="0" nillable="true"/>
            </xsd:sequence>
          </xsd:extension>
        </xsd:complexContent>
      </xsd:complexType>
    </xsd:element>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20d3792-2b9b-4336-8bf5-7505c02d562e" elementFormDefault="qualified">
    <xsd:import namespace="http://schemas.microsoft.com/office/2006/documentManagement/types"/>
    <xsd:import namespace="http://schemas.microsoft.com/office/infopath/2007/PartnerControls"/>
    <xsd:element name="MediaServiceMetadata" ma:index="15" nillable="true" ma:displayName="MediaServiceMetadata" ma:hidden="true" ma:internalName="MediaServiceMetadata" ma:readOnly="true">
      <xsd:simpleType>
        <xsd:restriction base="dms:Note"/>
      </xsd:simpleType>
    </xsd:element>
    <xsd:element name="MediaServiceFastMetadata" ma:index="16" nillable="true" ma:displayName="MediaServiceFastMetadata" ma:hidden="true" ma:internalName="MediaServiceFastMetadata" ma:readOnly="true">
      <xsd:simpleType>
        <xsd:restriction base="dms:Note"/>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AutoTags" ma:index="20" nillable="true" ma:displayName="Tags" ma:internalName="MediaServiceAutoTags"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MediaServiceOCR" ma:index="23" nillable="true" ma:displayName="Extracted Text" ma:internalName="MediaServiceOCR" ma:readOnly="true">
      <xsd:simpleType>
        <xsd:restriction base="dms:Note">
          <xsd:maxLength value="255"/>
        </xsd:restriction>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element name="_Flow_SignoffStatus" ma:index="26" nillable="true" ma:displayName="Sign-off status" ma:internalName="Sign_x002d_off_x0020_status">
      <xsd:simpleType>
        <xsd:restriction base="dms:Text"/>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1ca7afb8-23c1-4170-8ec2-2d00fcd7987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ctiveFlag xmlns="0670d381-ebc2-452e-8068-fd4baf44e4f0">Active</ActiveFlag>
    <_Flow_SignoffStatus xmlns="e20d3792-2b9b-4336-8bf5-7505c02d562e" xsi:nil="true"/>
    <e940a500d44c4fb0b199a9aeb85085fd xmlns="0670d381-ebc2-452e-8068-fd4baf44e4f0">
      <Terms xmlns="http://schemas.microsoft.com/office/infopath/2007/PartnerControls"/>
    </e940a500d44c4fb0b199a9aeb85085fd>
    <TaxCatchAll xmlns="0670d381-ebc2-452e-8068-fd4baf44e4f0" xsi:nil="true"/>
    <lcf76f155ced4ddcb4097134ff3c332f xmlns="e20d3792-2b9b-4336-8bf5-7505c02d562e">
      <Terms xmlns="http://schemas.microsoft.com/office/infopath/2007/PartnerControls"/>
    </lcf76f155ced4ddcb4097134ff3c332f>
    <SharedWithUsers xmlns="0670d381-ebc2-452e-8068-fd4baf44e4f0">
      <UserInfo>
        <DisplayName/>
        <AccountId xsi:nil="true"/>
        <AccountType/>
      </UserInfo>
    </SharedWithUsers>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DF1838C-854D-4280-A80F-845EB4D106E4}">
  <ds:schemaRefs>
    <ds:schemaRef ds:uri="http://schemas.microsoft.com/sharepoint/v3/contenttype/forms"/>
  </ds:schemaRefs>
</ds:datastoreItem>
</file>

<file path=customXml/itemProps2.xml><?xml version="1.0" encoding="utf-8"?>
<ds:datastoreItem xmlns:ds="http://schemas.openxmlformats.org/officeDocument/2006/customXml" ds:itemID="{85E778EE-CDBB-4FD9-BBB3-94F8C07C99C4}">
  <ds:schemaRefs>
    <ds:schemaRef ds:uri="0670d381-ebc2-452e-8068-fd4baf44e4f0"/>
    <ds:schemaRef ds:uri="e20d3792-2b9b-4336-8bf5-7505c02d56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807C631-6C09-4F25-A40B-6746ACA3ED0A}">
  <ds:schemaRefs>
    <ds:schemaRef ds:uri="http://purl.org/dc/dcmitype/"/>
    <ds:schemaRef ds:uri="e20d3792-2b9b-4336-8bf5-7505c02d562e"/>
    <ds:schemaRef ds:uri="http://purl.org/dc/elements/1.1/"/>
    <ds:schemaRef ds:uri="http://schemas.microsoft.com/office/2006/metadata/properties"/>
    <ds:schemaRef ds:uri="0670d381-ebc2-452e-8068-fd4baf44e4f0"/>
    <ds:schemaRef ds:uri="http://schemas.microsoft.com/office/2006/documentManagement/types"/>
    <ds:schemaRef ds:uri="http://schemas.openxmlformats.org/package/2006/metadata/core-properties"/>
    <ds:schemaRef ds:uri="http://schemas.microsoft.com/office/infopath/2007/PartnerControls"/>
    <ds:schemaRef ds:uri="http://www.w3.org/XML/1998/namespace"/>
    <ds:schemaRef ds:uri="http://purl.org/dc/terms/"/>
  </ds:schemaRefs>
</ds:datastoreItem>
</file>

<file path=customXml/itemProps4.xml><?xml version="1.0" encoding="utf-8"?>
<ds:datastoreItem xmlns:ds="http://schemas.openxmlformats.org/officeDocument/2006/customXml" ds:itemID="{E9EB7959-2333-418D-9CC9-216EDE37E407}">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emplate>EO Powerpoint template</Template>
  <TotalTime>17</TotalTime>
  <Words>2234</Words>
  <Application>Microsoft Office PowerPoint</Application>
  <PresentationFormat>Widescreen</PresentationFormat>
  <Paragraphs>245</Paragraphs>
  <Slides>32</Slides>
  <Notes>29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32</vt:i4>
      </vt:variant>
    </vt:vector>
  </HeadingPairs>
  <TitlesOfParts>
    <vt:vector size="42" baseType="lpstr">
      <vt:lpstr>Arial</vt:lpstr>
      <vt:lpstr>Calibri</vt:lpstr>
      <vt:lpstr>Charlie Std Regular</vt:lpstr>
      <vt:lpstr>HelveticaNeueLT Std Lt</vt:lpstr>
      <vt:lpstr>Open Sans</vt:lpstr>
      <vt:lpstr>Open Sans Light</vt:lpstr>
      <vt:lpstr>Open Sans SemiBold</vt:lpstr>
      <vt:lpstr>Source Sans Pro Black</vt:lpstr>
      <vt:lpstr>2_Office Theme</vt:lpstr>
      <vt:lpstr>my colours A</vt:lpstr>
      <vt:lpstr>     </vt:lpstr>
      <vt:lpstr>PowerPoint Presentation</vt:lpstr>
      <vt:lpstr>PowerPoint Presentation</vt:lpstr>
      <vt:lpstr>PowerPoint Presentation</vt:lpstr>
      <vt:lpstr>PowerPoint Presentation</vt:lpstr>
      <vt:lpstr>Steps to log into Environment Online   if you do not have authorisation in the WARAM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to log into Environment Online   if you already have authorisation in the WARAM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EO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Kristie Archer</dc:creator>
  <cp:lastModifiedBy>Branka Scarff</cp:lastModifiedBy>
  <cp:revision>2</cp:revision>
  <dcterms:created xsi:type="dcterms:W3CDTF">2022-08-16T02:33:47Z</dcterms:created>
  <dcterms:modified xsi:type="dcterms:W3CDTF">2025-01-14T06:25:15Z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0x01010070E82CB2253B004C91E47D548B94DB98006E3822E8045BB348869043979ED0E1F9</vt:lpwstr>
  </property>
  <property fmtid="{D5CDD505-2E9C-101B-9397-08002B2CF9AE}" pid="3" name="DocumentType">
    <vt:lpwstr/>
  </property>
  <property fmtid="{D5CDD505-2E9C-101B-9397-08002B2CF9AE}" pid="4" name="ClassificationContentMarkingHeaderText">
    <vt:lpwstr>OFFICIAL</vt:lpwstr>
  </property>
  <property fmtid="{D5CDD505-2E9C-101B-9397-08002B2CF9AE}" pid="5" name="MSIP_Label_8e7b4816-525d-4976-93bd-bcb06a9c224c_Name">
    <vt:lpwstr>Official</vt:lpwstr>
  </property>
  <property fmtid="{D5CDD505-2E9C-101B-9397-08002B2CF9AE}" pid="6" name="MSIP_Label_8e7b4816-525d-4976-93bd-bcb06a9c224c_Method">
    <vt:lpwstr>Standard</vt:lpwstr>
  </property>
  <property fmtid="{D5CDD505-2E9C-101B-9397-08002B2CF9AE}" pid="7" name="MediaServiceImageTags">
    <vt:lpwstr/>
  </property>
  <property fmtid="{D5CDD505-2E9C-101B-9397-08002B2CF9AE}" pid="8" name="MSIP_Label_8e7b4816-525d-4976-93bd-bcb06a9c224c_ActionId">
    <vt:lpwstr>ff320faa-503f-4e79-9e22-2bb4b77344a3</vt:lpwstr>
  </property>
  <property fmtid="{D5CDD505-2E9C-101B-9397-08002B2CF9AE}" pid="9" name="MSIP_Label_8e7b4816-525d-4976-93bd-bcb06a9c224c_ContentBits">
    <vt:lpwstr>1</vt:lpwstr>
  </property>
  <property fmtid="{D5CDD505-2E9C-101B-9397-08002B2CF9AE}" pid="10" name="MSIP_Label_8e7b4816-525d-4976-93bd-bcb06a9c224c_SetDate">
    <vt:lpwstr>2022-08-18T05:07:03Z</vt:lpwstr>
  </property>
  <property fmtid="{D5CDD505-2E9C-101B-9397-08002B2CF9AE}" pid="11" name="MSIP_Label_8e7b4816-525d-4976-93bd-bcb06a9c224c_SiteId">
    <vt:lpwstr>53ebe217-aa1e-46fe-b88e-9d762dec2ef6</vt:lpwstr>
  </property>
  <property fmtid="{D5CDD505-2E9C-101B-9397-08002B2CF9AE}" pid="12" name="ClassificationContentMarkingHeaderLocations">
    <vt:lpwstr>2_Office Theme:3\my colours A:3</vt:lpwstr>
  </property>
  <property fmtid="{D5CDD505-2E9C-101B-9397-08002B2CF9AE}" pid="13" name="MSIP_Label_8e7b4816-525d-4976-93bd-bcb06a9c224c_Enabled">
    <vt:lpwstr>true</vt:lpwstr>
  </property>
</Properties>
</file>